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oppins"/>
      <p:regular r:id="rId23"/>
      <p:bold r:id="rId24"/>
      <p:italic r:id="rId25"/>
      <p:boldItalic r:id="rId26"/>
    </p:embeddedFont>
    <p:embeddedFont>
      <p:font typeface="Poppins Light"/>
      <p:regular r:id="rId27"/>
      <p:bold r:id="rId28"/>
      <p:italic r:id="rId29"/>
      <p:boldItalic r:id="rId30"/>
    </p:embeddedFont>
    <p:embeddedFont>
      <p:font typeface="Poppins Extra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5" roundtripDataSignature="AMtx7mh/WA7fhKkJGo5nrIDaJ63uI2Bx8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bed Hamami"/>
  <p:cmAuthor clrIdx="1" id="1" initials="" lastIdx="3" name="Batool Alkaddah"/>
  <p:cmAuthor clrIdx="2" id="2" initials="" lastIdx="1" name="Adel Bat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PoppinsLight-bold.fntdata"/><Relationship Id="rId27" Type="http://schemas.openxmlformats.org/officeDocument/2006/relationships/font" Target="fonts/Poppins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ExtraLight-regular.fntdata"/><Relationship Id="rId30" Type="http://schemas.openxmlformats.org/officeDocument/2006/relationships/font" Target="fonts/PoppinsLight-boldItalic.fntdata"/><Relationship Id="rId11" Type="http://schemas.openxmlformats.org/officeDocument/2006/relationships/slide" Target="slides/slide5.xml"/><Relationship Id="rId33" Type="http://schemas.openxmlformats.org/officeDocument/2006/relationships/font" Target="fonts/PoppinsExtraLight-italic.fntdata"/><Relationship Id="rId10" Type="http://schemas.openxmlformats.org/officeDocument/2006/relationships/slide" Target="slides/slide4.xml"/><Relationship Id="rId32" Type="http://schemas.openxmlformats.org/officeDocument/2006/relationships/font" Target="fonts/PoppinsExtraLight-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PoppinsExtra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07T13:17:05.195">
    <p:pos x="6000" y="0"/>
    <p:text>@batool.kaddah@gmail.com what do you think about moving this to after the slide of research question. to do what we said yesterday of saying the reason we picked this topic is because we all had war back in our home countries
_Reassigned to batool.kaddah@gmail.com_</p:text>
    <p:extLst>
      <p:ext uri="{C676402C-5697-4E1C-873F-D02D1690AC5C}">
        <p15:threadingInfo timeZoneBias="0"/>
      </p:ext>
      <p:ext uri="http://customooxmlschemas.google.com/">
        <go:slidesCustomData xmlns:go="http://customooxmlschemas.google.com/" commentPostId="AAABImgHeko"/>
      </p:ext>
    </p:extLst>
  </p:cm>
  <p:cm authorId="1" idx="1" dt="2024-03-07T13:14:52.454">
    <p:pos x="6000" y="0"/>
    <p:text>Which slide exactly? are the one who edited to be like thi s! looks so good</p:text>
    <p:extLst>
      <p:ext uri="{C676402C-5697-4E1C-873F-D02D1690AC5C}">
        <p15:threadingInfo timeZoneBias="0">
          <p15:parentCm authorId="0" idx="1"/>
        </p15:threadingInfo>
      </p:ext>
      <p:ext uri="http://customooxmlschemas.google.com/">
        <go:slidesCustomData xmlns:go="http://customooxmlschemas.google.com/" commentPostId="AAABImgHek0"/>
      </p:ext>
    </p:extLst>
  </p:cm>
  <p:cm authorId="0" idx="2" dt="2024-03-07T13:16:30.222">
    <p:pos x="6000" y="0"/>
    <p:text>can you join a slack huddle?</p:text>
    <p:extLst>
      <p:ext uri="{C676402C-5697-4E1C-873F-D02D1690AC5C}">
        <p15:threadingInfo timeZoneBias="0">
          <p15:parentCm authorId="0" idx="1"/>
        </p15:threadingInfo>
      </p:ext>
      <p:ext uri="http://customooxmlschemas.google.com/">
        <go:slidesCustomData xmlns:go="http://customooxmlschemas.google.com/" commentPostId="AAABImgHek4"/>
      </p:ext>
    </p:extLst>
  </p:cm>
  <p:cm authorId="1" idx="2" dt="2024-03-07T13:17:05.195">
    <p:pos x="6000" y="0"/>
    <p:text>yes</p:text>
    <p:extLst>
      <p:ext uri="{C676402C-5697-4E1C-873F-D02D1690AC5C}">
        <p15:threadingInfo timeZoneBias="0">
          <p15:parentCm authorId="0" idx="1"/>
        </p15:threadingInfo>
      </p:ext>
      <p:ext uri="http://customooxmlschemas.google.com/">
        <go:slidesCustomData xmlns:go="http://customooxmlschemas.google.com/" commentPostId="AAABImgHek8"/>
      </p:ext>
    </p:extLst>
  </p:cm>
  <p:cm authorId="1" idx="3" dt="2024-03-07T13:22:53.368">
    <p:pos x="4606" y="69"/>
    <p:text>Who is here ?</p:text>
    <p:extLst>
      <p:ext uri="{C676402C-5697-4E1C-873F-D02D1690AC5C}">
        <p15:threadingInfo timeZoneBias="0"/>
      </p:ext>
      <p:ext uri="http://customooxmlschemas.google.com/">
        <go:slidesCustomData xmlns:go="http://customooxmlschemas.google.com/" commentPostId="AAABImgHekk"/>
      </p:ext>
    </p:extLst>
  </p:cm>
  <p:cm authorId="0" idx="3" dt="2024-03-07T13:13:24.559">
    <p:pos x="4606" y="69"/>
    <p:text>abed</p:text>
    <p:extLst>
      <p:ext uri="{C676402C-5697-4E1C-873F-D02D1690AC5C}">
        <p15:threadingInfo timeZoneBias="0">
          <p15:parentCm authorId="1" idx="3"/>
        </p15:threadingInfo>
      </p:ext>
      <p:ext uri="http://customooxmlschemas.google.com/">
        <go:slidesCustomData xmlns:go="http://customooxmlschemas.google.com/" commentPostId="AAABImgHeks"/>
      </p:ext>
    </p:extLst>
  </p:cm>
  <p:cm authorId="0" idx="4" dt="2024-03-07T13:13:34.365">
    <p:pos x="4606" y="69"/>
    <p:text>what do think about this slide?</p:text>
    <p:extLst>
      <p:ext uri="{C676402C-5697-4E1C-873F-D02D1690AC5C}">
        <p15:threadingInfo timeZoneBias="0">
          <p15:parentCm authorId="1" idx="3"/>
        </p15:threadingInfo>
      </p:ext>
      <p:ext uri="http://customooxmlschemas.google.com/">
        <go:slidesCustomData xmlns:go="http://customooxmlschemas.google.com/" commentPostId="AAABImgHekw"/>
      </p:ext>
    </p:extLst>
  </p:cm>
  <p:cm authorId="2" idx="1" dt="2024-03-07T13:22:53.368">
    <p:pos x="4606" y="69"/>
    <p:text>Looks good to me</p:text>
    <p:extLst>
      <p:ext uri="{C676402C-5697-4E1C-873F-D02D1690AC5C}">
        <p15:threadingInfo timeZoneBias="0">
          <p15:parentCm authorId="1" idx="3"/>
        </p15:threadingInfo>
      </p:ext>
      <p:ext uri="http://customooxmlschemas.google.com/">
        <go:slidesCustomData xmlns:go="http://customooxmlschemas.google.com/" commentPostId="AAABImgHel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do not go after what you want, you'll never have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046c7249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c046c7249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083591093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c083591093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083591093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c083591093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083591093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c083591093_3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046c7249d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c046c7249d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184F"/>
        </a:solidFill>
      </p:bgPr>
    </p:bg>
    <p:spTree>
      <p:nvGrpSpPr>
        <p:cNvPr id="9" name="Shape 9"/>
        <p:cNvGrpSpPr/>
        <p:nvPr/>
      </p:nvGrpSpPr>
      <p:grpSpPr>
        <a:xfrm>
          <a:off x="0" y="0"/>
          <a:ext cx="0" cy="0"/>
          <a:chOff x="0" y="0"/>
          <a:chExt cx="0" cy="0"/>
        </a:xfrm>
      </p:grpSpPr>
      <p:sp>
        <p:nvSpPr>
          <p:cNvPr id="10" name="Google Shape;10;p20"/>
          <p:cNvSpPr/>
          <p:nvPr/>
        </p:nvSpPr>
        <p:spPr>
          <a:xfrm>
            <a:off x="-83700" y="-40200"/>
            <a:ext cx="9311400" cy="5223900"/>
          </a:xfrm>
          <a:prstGeom prst="rtTriangle">
            <a:avLst/>
          </a:prstGeom>
          <a:solidFill>
            <a:srgbClr val="010F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txBox="1"/>
          <p:nvPr>
            <p:ph type="ctrTitle"/>
          </p:nvPr>
        </p:nvSpPr>
        <p:spPr>
          <a:xfrm>
            <a:off x="311708" y="709350"/>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0"/>
          <p:cNvSpPr txBox="1"/>
          <p:nvPr>
            <p:ph idx="1" type="subTitle"/>
          </p:nvPr>
        </p:nvSpPr>
        <p:spPr>
          <a:xfrm>
            <a:off x="942800" y="2986325"/>
            <a:ext cx="7258500" cy="64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F8300"/>
              </a:buClr>
              <a:buSzPts val="2100"/>
              <a:buNone/>
              <a:defRPr sz="2100">
                <a:solidFill>
                  <a:srgbClr val="FF83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type="secHead">
  <p:cSld name="SECTION_HEADER">
    <p:bg>
      <p:bgPr>
        <a:solidFill>
          <a:srgbClr val="00BFBF"/>
        </a:solidFill>
      </p:bgPr>
    </p:bg>
    <p:spTree>
      <p:nvGrpSpPr>
        <p:cNvPr id="14" name="Shape 14"/>
        <p:cNvGrpSpPr/>
        <p:nvPr/>
      </p:nvGrpSpPr>
      <p:grpSpPr>
        <a:xfrm>
          <a:off x="0" y="0"/>
          <a:ext cx="0" cy="0"/>
          <a:chOff x="0" y="0"/>
          <a:chExt cx="0" cy="0"/>
        </a:xfrm>
      </p:grpSpPr>
      <p:sp>
        <p:nvSpPr>
          <p:cNvPr id="15" name="Google Shape;15;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300"/>
              <a:buNone/>
              <a:defRPr sz="33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BFBF"/>
              </a:buClr>
              <a:buSzPts val="2100"/>
              <a:buNone/>
              <a:defRPr sz="2100">
                <a:solidFill>
                  <a:srgbClr val="00BFBF"/>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0" name="Google Shape;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23"/>
          <p:cNvSpPr txBox="1"/>
          <p:nvPr>
            <p:ph type="title"/>
          </p:nvPr>
        </p:nvSpPr>
        <p:spPr>
          <a:xfrm>
            <a:off x="2040000" y="630213"/>
            <a:ext cx="55323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23"/>
          <p:cNvSpPr txBox="1"/>
          <p:nvPr>
            <p:ph idx="1" type="body"/>
          </p:nvPr>
        </p:nvSpPr>
        <p:spPr>
          <a:xfrm>
            <a:off x="2184700" y="1388100"/>
            <a:ext cx="6647700" cy="2956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3"/>
          <p:cNvSpPr txBox="1"/>
          <p:nvPr>
            <p:ph idx="12" type="sldNum"/>
          </p:nvPr>
        </p:nvSpPr>
        <p:spPr>
          <a:xfrm>
            <a:off x="8340283" y="4513442"/>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00184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woColTx">
  <p:cSld name="TITLE_AND_TWO_COLUMNS">
    <p:bg>
      <p:bgPr>
        <a:solidFill>
          <a:srgbClr val="00184F"/>
        </a:solidFill>
      </p:bgPr>
    </p:bg>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6691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7" name="Google Shape;27;p24"/>
          <p:cNvSpPr txBox="1"/>
          <p:nvPr>
            <p:ph idx="1" type="body"/>
          </p:nvPr>
        </p:nvSpPr>
        <p:spPr>
          <a:xfrm>
            <a:off x="898788" y="1543975"/>
            <a:ext cx="3608100" cy="3024900"/>
          </a:xfrm>
          <a:prstGeom prst="rect">
            <a:avLst/>
          </a:prstGeom>
          <a:noFill/>
          <a:ln>
            <a:noFill/>
          </a:ln>
        </p:spPr>
        <p:txBody>
          <a:bodyPr anchorCtr="0" anchor="t" bIns="91425" lIns="91425" spcFirstLastPara="1" rIns="91425" wrap="square" tIns="91425">
            <a:normAutofit/>
          </a:bodyPr>
          <a:lstStyle>
            <a:lvl1pPr indent="-311150" lvl="0" marL="457200" algn="l">
              <a:lnSpc>
                <a:spcPct val="150000"/>
              </a:lnSpc>
              <a:spcBef>
                <a:spcPts val="0"/>
              </a:spcBef>
              <a:spcAft>
                <a:spcPts val="0"/>
              </a:spcAft>
              <a:buClr>
                <a:schemeClr val="lt1"/>
              </a:buClr>
              <a:buSzPts val="13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28" name="Google Shape;28;p24"/>
          <p:cNvSpPr txBox="1"/>
          <p:nvPr>
            <p:ph idx="2" type="body"/>
          </p:nvPr>
        </p:nvSpPr>
        <p:spPr>
          <a:xfrm>
            <a:off x="4637088" y="1543975"/>
            <a:ext cx="3608100" cy="3024900"/>
          </a:xfrm>
          <a:prstGeom prst="rect">
            <a:avLst/>
          </a:prstGeom>
          <a:noFill/>
          <a:ln>
            <a:noFill/>
          </a:ln>
        </p:spPr>
        <p:txBody>
          <a:bodyPr anchorCtr="0" anchor="t" bIns="91425" lIns="91425" spcFirstLastPara="1" rIns="91425" wrap="square" tIns="91425">
            <a:normAutofit/>
          </a:bodyPr>
          <a:lstStyle>
            <a:lvl1pPr indent="-311150" lvl="0" marL="457200" algn="l">
              <a:lnSpc>
                <a:spcPct val="150000"/>
              </a:lnSpc>
              <a:spcBef>
                <a:spcPts val="0"/>
              </a:spcBef>
              <a:spcAft>
                <a:spcPts val="0"/>
              </a:spcAft>
              <a:buClr>
                <a:schemeClr val="lt1"/>
              </a:buClr>
              <a:buSzPts val="13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24"/>
          <p:cNvPicPr preferRelativeResize="0"/>
          <p:nvPr/>
        </p:nvPicPr>
        <p:blipFill rotWithShape="1">
          <a:blip r:embed="rId2">
            <a:alphaModFix/>
          </a:blip>
          <a:srcRect b="0" l="0" r="0" t="0"/>
          <a:stretch/>
        </p:blipFill>
        <p:spPr>
          <a:xfrm>
            <a:off x="7660100" y="0"/>
            <a:ext cx="1483900" cy="1352100"/>
          </a:xfrm>
          <a:prstGeom prst="rect">
            <a:avLst/>
          </a:prstGeom>
          <a:noFill/>
          <a:ln>
            <a:noFill/>
          </a:ln>
        </p:spPr>
      </p:pic>
      <p:pic>
        <p:nvPicPr>
          <p:cNvPr id="31" name="Google Shape;31;p24"/>
          <p:cNvPicPr preferRelativeResize="0"/>
          <p:nvPr/>
        </p:nvPicPr>
        <p:blipFill rotWithShape="1">
          <a:blip r:embed="rId3">
            <a:alphaModFix/>
          </a:blip>
          <a:srcRect b="0" l="0" r="0" t="0"/>
          <a:stretch/>
        </p:blipFill>
        <p:spPr>
          <a:xfrm>
            <a:off x="91350" y="4147700"/>
            <a:ext cx="1184500" cy="922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6"/>
          <p:cNvSpPr txBox="1"/>
          <p:nvPr>
            <p:ph hasCustomPrompt="1" type="title"/>
          </p:nvPr>
        </p:nvSpPr>
        <p:spPr>
          <a:xfrm>
            <a:off x="311700" y="1590000"/>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26"/>
          <p:cNvSpPr txBox="1"/>
          <p:nvPr>
            <p:ph idx="1" type="body"/>
          </p:nvPr>
        </p:nvSpPr>
        <p:spPr>
          <a:xfrm>
            <a:off x="311700" y="3298400"/>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TITLE_AND_TWO_COLUMNS_1">
    <p:bg>
      <p:bgPr>
        <a:solidFill>
          <a:schemeClr val="lt1"/>
        </a:solidFill>
      </p:bgPr>
    </p:bg>
    <p:spTree>
      <p:nvGrpSpPr>
        <p:cNvPr id="38" name="Shape 38"/>
        <p:cNvGrpSpPr/>
        <p:nvPr/>
      </p:nvGrpSpPr>
      <p:grpSpPr>
        <a:xfrm>
          <a:off x="0" y="0"/>
          <a:ext cx="0" cy="0"/>
          <a:chOff x="0" y="0"/>
          <a:chExt cx="0" cy="0"/>
        </a:xfrm>
      </p:grpSpPr>
      <p:sp>
        <p:nvSpPr>
          <p:cNvPr id="39" name="Google Shape;39;p27"/>
          <p:cNvSpPr txBox="1"/>
          <p:nvPr>
            <p:ph type="title"/>
          </p:nvPr>
        </p:nvSpPr>
        <p:spPr>
          <a:xfrm>
            <a:off x="311700" y="445025"/>
            <a:ext cx="66918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184F"/>
              </a:buClr>
              <a:buSzPts val="2400"/>
              <a:buNone/>
              <a:defRPr>
                <a:solidFill>
                  <a:srgbClr val="00184F"/>
                </a:solidFill>
              </a:defRPr>
            </a:lvl1pPr>
            <a:lvl2pPr lvl="1" algn="l">
              <a:lnSpc>
                <a:spcPct val="100000"/>
              </a:lnSpc>
              <a:spcBef>
                <a:spcPts val="0"/>
              </a:spcBef>
              <a:spcAft>
                <a:spcPts val="0"/>
              </a:spcAft>
              <a:buClr>
                <a:srgbClr val="00184F"/>
              </a:buClr>
              <a:buSzPts val="2800"/>
              <a:buNone/>
              <a:defRPr>
                <a:solidFill>
                  <a:srgbClr val="00184F"/>
                </a:solidFill>
              </a:defRPr>
            </a:lvl2pPr>
            <a:lvl3pPr lvl="2" algn="l">
              <a:lnSpc>
                <a:spcPct val="100000"/>
              </a:lnSpc>
              <a:spcBef>
                <a:spcPts val="0"/>
              </a:spcBef>
              <a:spcAft>
                <a:spcPts val="0"/>
              </a:spcAft>
              <a:buClr>
                <a:srgbClr val="00184F"/>
              </a:buClr>
              <a:buSzPts val="2800"/>
              <a:buNone/>
              <a:defRPr>
                <a:solidFill>
                  <a:srgbClr val="00184F"/>
                </a:solidFill>
              </a:defRPr>
            </a:lvl3pPr>
            <a:lvl4pPr lvl="3" algn="l">
              <a:lnSpc>
                <a:spcPct val="100000"/>
              </a:lnSpc>
              <a:spcBef>
                <a:spcPts val="0"/>
              </a:spcBef>
              <a:spcAft>
                <a:spcPts val="0"/>
              </a:spcAft>
              <a:buClr>
                <a:srgbClr val="00184F"/>
              </a:buClr>
              <a:buSzPts val="2800"/>
              <a:buNone/>
              <a:defRPr>
                <a:solidFill>
                  <a:srgbClr val="00184F"/>
                </a:solidFill>
              </a:defRPr>
            </a:lvl4pPr>
            <a:lvl5pPr lvl="4" algn="l">
              <a:lnSpc>
                <a:spcPct val="100000"/>
              </a:lnSpc>
              <a:spcBef>
                <a:spcPts val="0"/>
              </a:spcBef>
              <a:spcAft>
                <a:spcPts val="0"/>
              </a:spcAft>
              <a:buClr>
                <a:srgbClr val="00184F"/>
              </a:buClr>
              <a:buSzPts val="2800"/>
              <a:buNone/>
              <a:defRPr>
                <a:solidFill>
                  <a:srgbClr val="00184F"/>
                </a:solidFill>
              </a:defRPr>
            </a:lvl5pPr>
            <a:lvl6pPr lvl="5" algn="l">
              <a:lnSpc>
                <a:spcPct val="100000"/>
              </a:lnSpc>
              <a:spcBef>
                <a:spcPts val="0"/>
              </a:spcBef>
              <a:spcAft>
                <a:spcPts val="0"/>
              </a:spcAft>
              <a:buClr>
                <a:srgbClr val="00184F"/>
              </a:buClr>
              <a:buSzPts val="2800"/>
              <a:buNone/>
              <a:defRPr>
                <a:solidFill>
                  <a:srgbClr val="00184F"/>
                </a:solidFill>
              </a:defRPr>
            </a:lvl6pPr>
            <a:lvl7pPr lvl="6" algn="l">
              <a:lnSpc>
                <a:spcPct val="100000"/>
              </a:lnSpc>
              <a:spcBef>
                <a:spcPts val="0"/>
              </a:spcBef>
              <a:spcAft>
                <a:spcPts val="0"/>
              </a:spcAft>
              <a:buClr>
                <a:srgbClr val="00184F"/>
              </a:buClr>
              <a:buSzPts val="2800"/>
              <a:buNone/>
              <a:defRPr>
                <a:solidFill>
                  <a:srgbClr val="00184F"/>
                </a:solidFill>
              </a:defRPr>
            </a:lvl7pPr>
            <a:lvl8pPr lvl="7" algn="l">
              <a:lnSpc>
                <a:spcPct val="100000"/>
              </a:lnSpc>
              <a:spcBef>
                <a:spcPts val="0"/>
              </a:spcBef>
              <a:spcAft>
                <a:spcPts val="0"/>
              </a:spcAft>
              <a:buClr>
                <a:srgbClr val="00184F"/>
              </a:buClr>
              <a:buSzPts val="2800"/>
              <a:buNone/>
              <a:defRPr>
                <a:solidFill>
                  <a:srgbClr val="00184F"/>
                </a:solidFill>
              </a:defRPr>
            </a:lvl8pPr>
            <a:lvl9pPr lvl="8" algn="l">
              <a:lnSpc>
                <a:spcPct val="100000"/>
              </a:lnSpc>
              <a:spcBef>
                <a:spcPts val="0"/>
              </a:spcBef>
              <a:spcAft>
                <a:spcPts val="0"/>
              </a:spcAft>
              <a:buClr>
                <a:srgbClr val="00184F"/>
              </a:buClr>
              <a:buSzPts val="2800"/>
              <a:buNone/>
              <a:defRPr>
                <a:solidFill>
                  <a:srgbClr val="00184F"/>
                </a:solidFill>
              </a:defRPr>
            </a:lvl9pPr>
          </a:lstStyle>
          <a:p/>
        </p:txBody>
      </p:sp>
      <p:sp>
        <p:nvSpPr>
          <p:cNvPr id="40" name="Google Shape;40;p27"/>
          <p:cNvSpPr txBox="1"/>
          <p:nvPr>
            <p:ph idx="1" type="body"/>
          </p:nvPr>
        </p:nvSpPr>
        <p:spPr>
          <a:xfrm>
            <a:off x="898788" y="1543975"/>
            <a:ext cx="3608100" cy="3024900"/>
          </a:xfrm>
          <a:prstGeom prst="rect">
            <a:avLst/>
          </a:prstGeom>
          <a:noFill/>
          <a:ln>
            <a:noFill/>
          </a:ln>
        </p:spPr>
        <p:txBody>
          <a:bodyPr anchorCtr="0" anchor="t" bIns="91425" lIns="91425" spcFirstLastPara="1" rIns="91425" wrap="square" tIns="91425">
            <a:normAutofit/>
          </a:bodyPr>
          <a:lstStyle>
            <a:lvl1pPr indent="-311150" lvl="0" marL="457200" algn="l">
              <a:lnSpc>
                <a:spcPct val="150000"/>
              </a:lnSpc>
              <a:spcBef>
                <a:spcPts val="0"/>
              </a:spcBef>
              <a:spcAft>
                <a:spcPts val="0"/>
              </a:spcAft>
              <a:buClr>
                <a:srgbClr val="00184F"/>
              </a:buClr>
              <a:buSzPts val="1300"/>
              <a:buChar char="●"/>
              <a:defRPr sz="1100">
                <a:solidFill>
                  <a:srgbClr val="00184F"/>
                </a:solidFill>
              </a:defRPr>
            </a:lvl1pPr>
            <a:lvl2pPr indent="-298450" lvl="1" marL="914400" algn="l">
              <a:lnSpc>
                <a:spcPct val="115000"/>
              </a:lnSpc>
              <a:spcBef>
                <a:spcPts val="0"/>
              </a:spcBef>
              <a:spcAft>
                <a:spcPts val="0"/>
              </a:spcAft>
              <a:buClr>
                <a:srgbClr val="00184F"/>
              </a:buClr>
              <a:buSzPts val="1100"/>
              <a:buChar char="○"/>
              <a:defRPr sz="1100">
                <a:solidFill>
                  <a:srgbClr val="00184F"/>
                </a:solidFill>
              </a:defRPr>
            </a:lvl2pPr>
            <a:lvl3pPr indent="-298450" lvl="2" marL="1371600" algn="l">
              <a:lnSpc>
                <a:spcPct val="115000"/>
              </a:lnSpc>
              <a:spcBef>
                <a:spcPts val="0"/>
              </a:spcBef>
              <a:spcAft>
                <a:spcPts val="0"/>
              </a:spcAft>
              <a:buClr>
                <a:srgbClr val="00184F"/>
              </a:buClr>
              <a:buSzPts val="1100"/>
              <a:buChar char="■"/>
              <a:defRPr sz="1100">
                <a:solidFill>
                  <a:srgbClr val="00184F"/>
                </a:solidFill>
              </a:defRPr>
            </a:lvl3pPr>
            <a:lvl4pPr indent="-298450" lvl="3" marL="1828800" algn="l">
              <a:lnSpc>
                <a:spcPct val="115000"/>
              </a:lnSpc>
              <a:spcBef>
                <a:spcPts val="0"/>
              </a:spcBef>
              <a:spcAft>
                <a:spcPts val="0"/>
              </a:spcAft>
              <a:buClr>
                <a:srgbClr val="00184F"/>
              </a:buClr>
              <a:buSzPts val="1100"/>
              <a:buChar char="●"/>
              <a:defRPr sz="1100">
                <a:solidFill>
                  <a:srgbClr val="00184F"/>
                </a:solidFill>
              </a:defRPr>
            </a:lvl4pPr>
            <a:lvl5pPr indent="-298450" lvl="4" marL="2286000" algn="l">
              <a:lnSpc>
                <a:spcPct val="115000"/>
              </a:lnSpc>
              <a:spcBef>
                <a:spcPts val="0"/>
              </a:spcBef>
              <a:spcAft>
                <a:spcPts val="0"/>
              </a:spcAft>
              <a:buClr>
                <a:srgbClr val="00184F"/>
              </a:buClr>
              <a:buSzPts val="1100"/>
              <a:buChar char="○"/>
              <a:defRPr sz="1100">
                <a:solidFill>
                  <a:srgbClr val="00184F"/>
                </a:solidFill>
              </a:defRPr>
            </a:lvl5pPr>
            <a:lvl6pPr indent="-298450" lvl="5" marL="2743200" algn="l">
              <a:lnSpc>
                <a:spcPct val="115000"/>
              </a:lnSpc>
              <a:spcBef>
                <a:spcPts val="0"/>
              </a:spcBef>
              <a:spcAft>
                <a:spcPts val="0"/>
              </a:spcAft>
              <a:buClr>
                <a:srgbClr val="00184F"/>
              </a:buClr>
              <a:buSzPts val="1100"/>
              <a:buChar char="■"/>
              <a:defRPr sz="1100">
                <a:solidFill>
                  <a:srgbClr val="00184F"/>
                </a:solidFill>
              </a:defRPr>
            </a:lvl6pPr>
            <a:lvl7pPr indent="-298450" lvl="6" marL="3200400" algn="l">
              <a:lnSpc>
                <a:spcPct val="115000"/>
              </a:lnSpc>
              <a:spcBef>
                <a:spcPts val="0"/>
              </a:spcBef>
              <a:spcAft>
                <a:spcPts val="0"/>
              </a:spcAft>
              <a:buClr>
                <a:srgbClr val="00184F"/>
              </a:buClr>
              <a:buSzPts val="1100"/>
              <a:buChar char="●"/>
              <a:defRPr sz="1100">
                <a:solidFill>
                  <a:srgbClr val="00184F"/>
                </a:solidFill>
              </a:defRPr>
            </a:lvl7pPr>
            <a:lvl8pPr indent="-298450" lvl="7" marL="3657600" algn="l">
              <a:lnSpc>
                <a:spcPct val="115000"/>
              </a:lnSpc>
              <a:spcBef>
                <a:spcPts val="0"/>
              </a:spcBef>
              <a:spcAft>
                <a:spcPts val="0"/>
              </a:spcAft>
              <a:buClr>
                <a:srgbClr val="00184F"/>
              </a:buClr>
              <a:buSzPts val="1100"/>
              <a:buChar char="○"/>
              <a:defRPr sz="1100">
                <a:solidFill>
                  <a:srgbClr val="00184F"/>
                </a:solidFill>
              </a:defRPr>
            </a:lvl8pPr>
            <a:lvl9pPr indent="-298450" lvl="8" marL="4114800" algn="l">
              <a:lnSpc>
                <a:spcPct val="115000"/>
              </a:lnSpc>
              <a:spcBef>
                <a:spcPts val="0"/>
              </a:spcBef>
              <a:spcAft>
                <a:spcPts val="0"/>
              </a:spcAft>
              <a:buClr>
                <a:srgbClr val="00184F"/>
              </a:buClr>
              <a:buSzPts val="1100"/>
              <a:buChar char="■"/>
              <a:defRPr sz="1100">
                <a:solidFill>
                  <a:srgbClr val="00184F"/>
                </a:solidFill>
              </a:defRPr>
            </a:lvl9pPr>
          </a:lstStyle>
          <a:p/>
        </p:txBody>
      </p:sp>
      <p:sp>
        <p:nvSpPr>
          <p:cNvPr id="41" name="Google Shape;41;p27"/>
          <p:cNvSpPr txBox="1"/>
          <p:nvPr>
            <p:ph idx="2" type="body"/>
          </p:nvPr>
        </p:nvSpPr>
        <p:spPr>
          <a:xfrm>
            <a:off x="4637088" y="1543975"/>
            <a:ext cx="3608100" cy="3024900"/>
          </a:xfrm>
          <a:prstGeom prst="rect">
            <a:avLst/>
          </a:prstGeom>
          <a:noFill/>
          <a:ln>
            <a:noFill/>
          </a:ln>
        </p:spPr>
        <p:txBody>
          <a:bodyPr anchorCtr="0" anchor="t" bIns="91425" lIns="91425" spcFirstLastPara="1" rIns="91425" wrap="square" tIns="91425">
            <a:normAutofit/>
          </a:bodyPr>
          <a:lstStyle>
            <a:lvl1pPr indent="-311150" lvl="0" marL="457200" algn="l">
              <a:lnSpc>
                <a:spcPct val="150000"/>
              </a:lnSpc>
              <a:spcBef>
                <a:spcPts val="0"/>
              </a:spcBef>
              <a:spcAft>
                <a:spcPts val="0"/>
              </a:spcAft>
              <a:buClr>
                <a:srgbClr val="00184F"/>
              </a:buClr>
              <a:buSzPts val="1300"/>
              <a:buChar char="●"/>
              <a:defRPr sz="1100">
                <a:solidFill>
                  <a:srgbClr val="00184F"/>
                </a:solidFill>
              </a:defRPr>
            </a:lvl1pPr>
            <a:lvl2pPr indent="-298450" lvl="1" marL="914400" algn="l">
              <a:lnSpc>
                <a:spcPct val="115000"/>
              </a:lnSpc>
              <a:spcBef>
                <a:spcPts val="0"/>
              </a:spcBef>
              <a:spcAft>
                <a:spcPts val="0"/>
              </a:spcAft>
              <a:buClr>
                <a:srgbClr val="00184F"/>
              </a:buClr>
              <a:buSzPts val="1100"/>
              <a:buChar char="○"/>
              <a:defRPr sz="1100">
                <a:solidFill>
                  <a:srgbClr val="00184F"/>
                </a:solidFill>
              </a:defRPr>
            </a:lvl2pPr>
            <a:lvl3pPr indent="-298450" lvl="2" marL="1371600" algn="l">
              <a:lnSpc>
                <a:spcPct val="115000"/>
              </a:lnSpc>
              <a:spcBef>
                <a:spcPts val="0"/>
              </a:spcBef>
              <a:spcAft>
                <a:spcPts val="0"/>
              </a:spcAft>
              <a:buClr>
                <a:srgbClr val="00184F"/>
              </a:buClr>
              <a:buSzPts val="1100"/>
              <a:buChar char="■"/>
              <a:defRPr sz="1100">
                <a:solidFill>
                  <a:srgbClr val="00184F"/>
                </a:solidFill>
              </a:defRPr>
            </a:lvl3pPr>
            <a:lvl4pPr indent="-298450" lvl="3" marL="1828800" algn="l">
              <a:lnSpc>
                <a:spcPct val="115000"/>
              </a:lnSpc>
              <a:spcBef>
                <a:spcPts val="0"/>
              </a:spcBef>
              <a:spcAft>
                <a:spcPts val="0"/>
              </a:spcAft>
              <a:buClr>
                <a:srgbClr val="00184F"/>
              </a:buClr>
              <a:buSzPts val="1100"/>
              <a:buChar char="●"/>
              <a:defRPr sz="1100">
                <a:solidFill>
                  <a:srgbClr val="00184F"/>
                </a:solidFill>
              </a:defRPr>
            </a:lvl4pPr>
            <a:lvl5pPr indent="-298450" lvl="4" marL="2286000" algn="l">
              <a:lnSpc>
                <a:spcPct val="115000"/>
              </a:lnSpc>
              <a:spcBef>
                <a:spcPts val="0"/>
              </a:spcBef>
              <a:spcAft>
                <a:spcPts val="0"/>
              </a:spcAft>
              <a:buClr>
                <a:srgbClr val="00184F"/>
              </a:buClr>
              <a:buSzPts val="1100"/>
              <a:buChar char="○"/>
              <a:defRPr sz="1100">
                <a:solidFill>
                  <a:srgbClr val="00184F"/>
                </a:solidFill>
              </a:defRPr>
            </a:lvl5pPr>
            <a:lvl6pPr indent="-298450" lvl="5" marL="2743200" algn="l">
              <a:lnSpc>
                <a:spcPct val="115000"/>
              </a:lnSpc>
              <a:spcBef>
                <a:spcPts val="0"/>
              </a:spcBef>
              <a:spcAft>
                <a:spcPts val="0"/>
              </a:spcAft>
              <a:buClr>
                <a:srgbClr val="00184F"/>
              </a:buClr>
              <a:buSzPts val="1100"/>
              <a:buChar char="■"/>
              <a:defRPr sz="1100">
                <a:solidFill>
                  <a:srgbClr val="00184F"/>
                </a:solidFill>
              </a:defRPr>
            </a:lvl6pPr>
            <a:lvl7pPr indent="-298450" lvl="6" marL="3200400" algn="l">
              <a:lnSpc>
                <a:spcPct val="115000"/>
              </a:lnSpc>
              <a:spcBef>
                <a:spcPts val="0"/>
              </a:spcBef>
              <a:spcAft>
                <a:spcPts val="0"/>
              </a:spcAft>
              <a:buClr>
                <a:srgbClr val="00184F"/>
              </a:buClr>
              <a:buSzPts val="1100"/>
              <a:buChar char="●"/>
              <a:defRPr sz="1100">
                <a:solidFill>
                  <a:srgbClr val="00184F"/>
                </a:solidFill>
              </a:defRPr>
            </a:lvl7pPr>
            <a:lvl8pPr indent="-298450" lvl="7" marL="3657600" algn="l">
              <a:lnSpc>
                <a:spcPct val="115000"/>
              </a:lnSpc>
              <a:spcBef>
                <a:spcPts val="0"/>
              </a:spcBef>
              <a:spcAft>
                <a:spcPts val="0"/>
              </a:spcAft>
              <a:buClr>
                <a:srgbClr val="00184F"/>
              </a:buClr>
              <a:buSzPts val="1100"/>
              <a:buChar char="○"/>
              <a:defRPr sz="1100">
                <a:solidFill>
                  <a:srgbClr val="00184F"/>
                </a:solidFill>
              </a:defRPr>
            </a:lvl8pPr>
            <a:lvl9pPr indent="-298450" lvl="8" marL="4114800" algn="l">
              <a:lnSpc>
                <a:spcPct val="115000"/>
              </a:lnSpc>
              <a:spcBef>
                <a:spcPts val="0"/>
              </a:spcBef>
              <a:spcAft>
                <a:spcPts val="0"/>
              </a:spcAft>
              <a:buClr>
                <a:srgbClr val="00184F"/>
              </a:buClr>
              <a:buSzPts val="1100"/>
              <a:buChar char="■"/>
              <a:defRPr sz="1100">
                <a:solidFill>
                  <a:srgbClr val="00184F"/>
                </a:solidFill>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27"/>
          <p:cNvPicPr preferRelativeResize="0"/>
          <p:nvPr/>
        </p:nvPicPr>
        <p:blipFill rotWithShape="1">
          <a:blip r:embed="rId2">
            <a:alphaModFix/>
          </a:blip>
          <a:srcRect b="0" l="0" r="0" t="0"/>
          <a:stretch/>
        </p:blipFill>
        <p:spPr>
          <a:xfrm>
            <a:off x="7660100" y="0"/>
            <a:ext cx="1483900" cy="1352100"/>
          </a:xfrm>
          <a:prstGeom prst="rect">
            <a:avLst/>
          </a:prstGeom>
          <a:noFill/>
          <a:ln>
            <a:noFill/>
          </a:ln>
        </p:spPr>
      </p:pic>
      <p:pic>
        <p:nvPicPr>
          <p:cNvPr id="44" name="Google Shape;44;p27"/>
          <p:cNvPicPr preferRelativeResize="0"/>
          <p:nvPr/>
        </p:nvPicPr>
        <p:blipFill rotWithShape="1">
          <a:blip r:embed="rId3">
            <a:alphaModFix/>
          </a:blip>
          <a:srcRect b="0" l="0" r="0" t="0"/>
          <a:stretch/>
        </p:blipFill>
        <p:spPr>
          <a:xfrm>
            <a:off x="91350" y="4147700"/>
            <a:ext cx="1184500" cy="922725"/>
          </a:xfrm>
          <a:prstGeom prst="rect">
            <a:avLst/>
          </a:prstGeom>
          <a:noFill/>
          <a:ln>
            <a:noFill/>
          </a:ln>
        </p:spPr>
      </p:pic>
      <p:pic>
        <p:nvPicPr>
          <p:cNvPr id="45" name="Google Shape;45;p27"/>
          <p:cNvPicPr preferRelativeResize="0"/>
          <p:nvPr/>
        </p:nvPicPr>
        <p:blipFill rotWithShape="1">
          <a:blip r:embed="rId4">
            <a:alphaModFix/>
          </a:blip>
          <a:srcRect b="0" l="0" r="0" t="0"/>
          <a:stretch/>
        </p:blipFill>
        <p:spPr>
          <a:xfrm flipH="1">
            <a:off x="7931687" y="4066925"/>
            <a:ext cx="1212325" cy="13590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10F35"/>
              </a:buClr>
              <a:buSzPts val="2400"/>
              <a:buFont typeface="Poppins"/>
              <a:buNone/>
              <a:defRPr b="1" i="0" sz="2400" u="none" cap="none" strike="noStrike">
                <a:solidFill>
                  <a:srgbClr val="010F35"/>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2800"/>
              <a:buFont typeface="Poppins"/>
              <a:buNone/>
              <a:defRPr b="0" i="0" sz="2800" u="none" cap="none" strike="noStrike">
                <a:solidFill>
                  <a:schemeClr val="dk1"/>
                </a:solidFill>
                <a:latin typeface="Poppins"/>
                <a:ea typeface="Poppins"/>
                <a:cs typeface="Poppins"/>
                <a:sym typeface="Poppins"/>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184F"/>
              </a:buClr>
              <a:buSzPts val="1800"/>
              <a:buFont typeface="Poppins"/>
              <a:buChar char="●"/>
              <a:defRPr b="0" i="0" sz="1800" u="none" cap="none" strike="noStrike">
                <a:solidFill>
                  <a:srgbClr val="00184F"/>
                </a:solidFill>
                <a:latin typeface="Poppins"/>
                <a:ea typeface="Poppins"/>
                <a:cs typeface="Poppins"/>
                <a:sym typeface="Poppins"/>
              </a:defRPr>
            </a:lvl1pPr>
            <a:lvl2pPr indent="-317500" lvl="1" marL="9144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2pPr>
            <a:lvl3pPr indent="-317500" lvl="2" marL="13716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3pPr>
            <a:lvl4pPr indent="-317500" lvl="3" marL="18288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4pPr>
            <a:lvl5pPr indent="-317500" lvl="4" marL="22860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5pPr>
            <a:lvl6pPr indent="-317500" lvl="5" marL="27432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6pPr>
            <a:lvl7pPr indent="-317500" lvl="6" marL="32004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7pPr>
            <a:lvl8pPr indent="-317500" lvl="7" marL="36576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8pPr>
            <a:lvl9pPr indent="-317500" lvl="8" marL="4114800" marR="0" rtl="0" algn="l">
              <a:lnSpc>
                <a:spcPct val="115000"/>
              </a:lnSpc>
              <a:spcBef>
                <a:spcPts val="0"/>
              </a:spcBef>
              <a:spcAft>
                <a:spcPts val="0"/>
              </a:spcAft>
              <a:buClr>
                <a:srgbClr val="00184F"/>
              </a:buClr>
              <a:buSzPts val="1400"/>
              <a:buFont typeface="Poppins"/>
              <a:buChar char="■"/>
              <a:defRPr b="0" i="0" sz="1400" u="none" cap="none" strike="noStrike">
                <a:solidFill>
                  <a:srgbClr val="00184F"/>
                </a:solidFill>
                <a:latin typeface="Poppins"/>
                <a:ea typeface="Poppins"/>
                <a:cs typeface="Poppins"/>
                <a:sym typeface="Poppins"/>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9.jpg"/><Relationship Id="rId13" Type="http://schemas.openxmlformats.org/officeDocument/2006/relationships/image" Target="../media/image18.png"/><Relationship Id="rId12"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png"/><Relationship Id="rId9" Type="http://schemas.openxmlformats.org/officeDocument/2006/relationships/image" Target="../media/image25.png"/><Relationship Id="rId15" Type="http://schemas.openxmlformats.org/officeDocument/2006/relationships/image" Target="../media/image29.png"/><Relationship Id="rId1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jp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34.png"/><Relationship Id="rId7"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35.png"/><Relationship Id="rId7"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715925" y="808450"/>
            <a:ext cx="7224000" cy="920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b="1" i="0" lang="en" sz="3600">
                <a:solidFill>
                  <a:schemeClr val="lt1"/>
                </a:solidFill>
                <a:latin typeface="Arial"/>
                <a:ea typeface="Arial"/>
                <a:cs typeface="Arial"/>
                <a:sym typeface="Arial"/>
              </a:rPr>
              <a:t>Attacks on Healthcare Facilities</a:t>
            </a:r>
            <a:endParaRPr sz="6600">
              <a:solidFill>
                <a:schemeClr val="lt1"/>
              </a:solidFill>
            </a:endParaRPr>
          </a:p>
        </p:txBody>
      </p:sp>
      <p:sp>
        <p:nvSpPr>
          <p:cNvPr id="60" name="Google Shape;60;p1"/>
          <p:cNvSpPr txBox="1"/>
          <p:nvPr>
            <p:ph idx="1" type="subTitle"/>
          </p:nvPr>
        </p:nvSpPr>
        <p:spPr>
          <a:xfrm>
            <a:off x="817625" y="2014400"/>
            <a:ext cx="7258500" cy="12798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2471"/>
              <a:buNone/>
            </a:pPr>
            <a:r>
              <a:rPr b="1" lang="en"/>
              <a:t>A Comprehensive Analysis </a:t>
            </a:r>
            <a:endParaRPr b="1"/>
          </a:p>
          <a:p>
            <a:pPr indent="0" lvl="0" marL="0" rtl="0" algn="ctr">
              <a:lnSpc>
                <a:spcPct val="100000"/>
              </a:lnSpc>
              <a:spcBef>
                <a:spcPts val="0"/>
              </a:spcBef>
              <a:spcAft>
                <a:spcPts val="0"/>
              </a:spcAft>
              <a:buSzPts val="2471"/>
              <a:buNone/>
            </a:pPr>
            <a:r>
              <a:rPr b="1" lang="en"/>
              <a:t>from War Zone </a:t>
            </a:r>
            <a:r>
              <a:rPr b="1" lang="en"/>
              <a:t>Conflict </a:t>
            </a:r>
            <a:r>
              <a:rPr b="1" lang="en"/>
              <a:t>Countries</a:t>
            </a:r>
            <a:endParaRPr b="1"/>
          </a:p>
          <a:p>
            <a:pPr indent="0" lvl="0" marL="0" rtl="0" algn="ctr">
              <a:lnSpc>
                <a:spcPct val="100000"/>
              </a:lnSpc>
              <a:spcBef>
                <a:spcPts val="0"/>
              </a:spcBef>
              <a:spcAft>
                <a:spcPts val="0"/>
              </a:spcAft>
              <a:buSzPts val="2471"/>
              <a:buNone/>
            </a:pPr>
            <a:r>
              <a:t/>
            </a:r>
            <a:endParaRPr/>
          </a:p>
          <a:p>
            <a:pPr indent="0" lvl="0" marL="0" rtl="0" algn="ctr">
              <a:lnSpc>
                <a:spcPct val="100000"/>
              </a:lnSpc>
              <a:spcBef>
                <a:spcPts val="0"/>
              </a:spcBef>
              <a:spcAft>
                <a:spcPts val="0"/>
              </a:spcAft>
              <a:buSzPts val="2471"/>
              <a:buNone/>
            </a:pPr>
            <a:r>
              <a:rPr lang="en"/>
              <a:t>GROUP 06</a:t>
            </a:r>
            <a:endParaRPr/>
          </a:p>
        </p:txBody>
      </p:sp>
      <p:pic>
        <p:nvPicPr>
          <p:cNvPr id="61" name="Google Shape;61;p1"/>
          <p:cNvPicPr preferRelativeResize="0"/>
          <p:nvPr/>
        </p:nvPicPr>
        <p:blipFill rotWithShape="1">
          <a:blip r:embed="rId3">
            <a:alphaModFix/>
          </a:blip>
          <a:srcRect b="0" l="0" r="0" t="0"/>
          <a:stretch/>
        </p:blipFill>
        <p:spPr>
          <a:xfrm>
            <a:off x="3397253" y="4257688"/>
            <a:ext cx="2349494" cy="640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nvSpPr>
        <p:spPr>
          <a:xfrm>
            <a:off x="76025" y="346775"/>
            <a:ext cx="5577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0"/>
              <a:buFont typeface="Arial"/>
              <a:buNone/>
            </a:pPr>
            <a:r>
              <a:rPr b="1" i="0" lang="en" sz="18000" u="none" cap="none" strike="noStrike">
                <a:solidFill>
                  <a:srgbClr val="00BFBF"/>
                </a:solidFill>
                <a:latin typeface="Poppins"/>
                <a:ea typeface="Poppins"/>
                <a:cs typeface="Poppins"/>
                <a:sym typeface="Poppins"/>
              </a:rPr>
              <a:t>“</a:t>
            </a:r>
            <a:endParaRPr b="1" i="0" sz="18000" u="none" cap="none" strike="noStrike">
              <a:solidFill>
                <a:srgbClr val="00BFBF"/>
              </a:solidFill>
              <a:latin typeface="Poppins"/>
              <a:ea typeface="Poppins"/>
              <a:cs typeface="Poppins"/>
              <a:sym typeface="Poppins"/>
            </a:endParaRPr>
          </a:p>
        </p:txBody>
      </p:sp>
      <p:sp>
        <p:nvSpPr>
          <p:cNvPr id="200" name="Google Shape;200;p8"/>
          <p:cNvSpPr txBox="1"/>
          <p:nvPr/>
        </p:nvSpPr>
        <p:spPr>
          <a:xfrm>
            <a:off x="967500" y="422975"/>
            <a:ext cx="71907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620"/>
              <a:buFont typeface="Arial"/>
              <a:buNone/>
            </a:pPr>
            <a:r>
              <a:rPr b="0" i="0" lang="en" sz="4620" u="none" cap="none" strike="noStrike">
                <a:solidFill>
                  <a:srgbClr val="9A1F31"/>
                </a:solidFill>
                <a:latin typeface="Poppins"/>
                <a:ea typeface="Poppins"/>
                <a:cs typeface="Poppins"/>
                <a:sym typeface="Poppins"/>
              </a:rPr>
              <a:t>The </a:t>
            </a:r>
            <a:r>
              <a:rPr b="1" i="0" lang="en" sz="4620" u="none" cap="none" strike="noStrike">
                <a:solidFill>
                  <a:srgbClr val="FF8300"/>
                </a:solidFill>
                <a:latin typeface="Poppins"/>
                <a:ea typeface="Poppins"/>
                <a:cs typeface="Poppins"/>
                <a:sym typeface="Poppins"/>
              </a:rPr>
              <a:t>time</a:t>
            </a:r>
            <a:r>
              <a:rPr b="0" i="0" lang="en" sz="4620" u="none" cap="none" strike="noStrike">
                <a:solidFill>
                  <a:srgbClr val="9A1F31"/>
                </a:solidFill>
                <a:latin typeface="Poppins"/>
                <a:ea typeface="Poppins"/>
                <a:cs typeface="Poppins"/>
                <a:sym typeface="Poppins"/>
              </a:rPr>
              <a:t> is always </a:t>
            </a:r>
            <a:r>
              <a:rPr b="1" i="0" lang="en" sz="4620" u="none" cap="none" strike="noStrike">
                <a:solidFill>
                  <a:srgbClr val="FF8300"/>
                </a:solidFill>
                <a:latin typeface="Poppins"/>
                <a:ea typeface="Poppins"/>
                <a:cs typeface="Poppins"/>
                <a:sym typeface="Poppins"/>
              </a:rPr>
              <a:t>right </a:t>
            </a:r>
            <a:r>
              <a:rPr b="0" i="0" lang="en" sz="4620" u="none" cap="none" strike="noStrike">
                <a:solidFill>
                  <a:srgbClr val="9A1F31"/>
                </a:solidFill>
                <a:latin typeface="Poppins"/>
                <a:ea typeface="Poppins"/>
                <a:cs typeface="Poppins"/>
                <a:sym typeface="Poppins"/>
              </a:rPr>
              <a:t>to do what is </a:t>
            </a:r>
            <a:r>
              <a:rPr b="1" i="0" lang="en" sz="4620" u="none" cap="none" strike="noStrike">
                <a:solidFill>
                  <a:srgbClr val="FF8300"/>
                </a:solidFill>
                <a:latin typeface="Poppins"/>
                <a:ea typeface="Poppins"/>
                <a:cs typeface="Poppins"/>
                <a:sym typeface="Poppins"/>
              </a:rPr>
              <a:t>right</a:t>
            </a:r>
            <a:r>
              <a:rPr b="0" i="0" lang="en" sz="4620" u="none" cap="none" strike="noStrike">
                <a:solidFill>
                  <a:srgbClr val="9A1F31"/>
                </a:solidFill>
                <a:latin typeface="Poppins"/>
                <a:ea typeface="Poppins"/>
                <a:cs typeface="Poppins"/>
                <a:sym typeface="Poppins"/>
              </a:rPr>
              <a:t>.</a:t>
            </a:r>
            <a:endParaRPr b="1" i="0" sz="4620" u="none" cap="none" strike="noStrike">
              <a:solidFill>
                <a:srgbClr val="FF8300"/>
              </a:solidFill>
              <a:latin typeface="Poppins"/>
              <a:ea typeface="Poppins"/>
              <a:cs typeface="Poppins"/>
              <a:sym typeface="Poppins"/>
            </a:endParaRPr>
          </a:p>
        </p:txBody>
      </p:sp>
      <p:pic>
        <p:nvPicPr>
          <p:cNvPr id="201" name="Google Shape;201;p8"/>
          <p:cNvPicPr preferRelativeResize="0"/>
          <p:nvPr/>
        </p:nvPicPr>
        <p:blipFill rotWithShape="1">
          <a:blip r:embed="rId3">
            <a:alphaModFix/>
          </a:blip>
          <a:srcRect b="0" l="0" r="30896" t="0"/>
          <a:stretch/>
        </p:blipFill>
        <p:spPr>
          <a:xfrm>
            <a:off x="6800173" y="4572625"/>
            <a:ext cx="3148800" cy="373800"/>
          </a:xfrm>
          <a:prstGeom prst="rect">
            <a:avLst/>
          </a:prstGeom>
          <a:noFill/>
          <a:ln>
            <a:noFill/>
          </a:ln>
        </p:spPr>
      </p:pic>
      <p:sp>
        <p:nvSpPr>
          <p:cNvPr id="202" name="Google Shape;202;p8"/>
          <p:cNvSpPr txBox="1"/>
          <p:nvPr/>
        </p:nvSpPr>
        <p:spPr>
          <a:xfrm>
            <a:off x="7110327" y="4551779"/>
            <a:ext cx="2439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8300"/>
                </a:solidFill>
                <a:latin typeface="Poppins"/>
                <a:ea typeface="Poppins"/>
                <a:cs typeface="Poppins"/>
                <a:sym typeface="Poppins"/>
              </a:rPr>
              <a:t>Martin Luther King Jr.</a:t>
            </a:r>
            <a:endParaRPr b="1" i="0" sz="1500" u="none" cap="none" strike="noStrike">
              <a:solidFill>
                <a:srgbClr val="FF83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p9"/>
          <p:cNvSpPr txBox="1"/>
          <p:nvPr>
            <p:ph type="title"/>
          </p:nvPr>
        </p:nvSpPr>
        <p:spPr>
          <a:xfrm>
            <a:off x="1650675" y="1590000"/>
            <a:ext cx="5842800" cy="1963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t>
            </a:r>
            <a:endParaRPr/>
          </a:p>
        </p:txBody>
      </p:sp>
      <p:sp>
        <p:nvSpPr>
          <p:cNvPr id="208" name="Google Shape;208;p9"/>
          <p:cNvSpPr txBox="1"/>
          <p:nvPr>
            <p:ph idx="1" type="body"/>
          </p:nvPr>
        </p:nvSpPr>
        <p:spPr>
          <a:xfrm>
            <a:off x="1293850" y="3298400"/>
            <a:ext cx="6556200" cy="1300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a:t>Of students…..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C4C4"/>
        </a:solidFill>
      </p:bgPr>
    </p:bg>
    <p:spTree>
      <p:nvGrpSpPr>
        <p:cNvPr id="212" name="Shape 212"/>
        <p:cNvGrpSpPr/>
        <p:nvPr/>
      </p:nvGrpSpPr>
      <p:grpSpPr>
        <a:xfrm>
          <a:off x="0" y="0"/>
          <a:ext cx="0" cy="0"/>
          <a:chOff x="0" y="0"/>
          <a:chExt cx="0" cy="0"/>
        </a:xfrm>
      </p:grpSpPr>
      <p:pic>
        <p:nvPicPr>
          <p:cNvPr id="213" name="Google Shape;213;p12"/>
          <p:cNvPicPr preferRelativeResize="0"/>
          <p:nvPr/>
        </p:nvPicPr>
        <p:blipFill rotWithShape="1">
          <a:blip r:embed="rId3">
            <a:alphaModFix/>
          </a:blip>
          <a:srcRect b="0" l="0" r="0" t="0"/>
          <a:stretch/>
        </p:blipFill>
        <p:spPr>
          <a:xfrm flipH="1">
            <a:off x="-4315226" y="548150"/>
            <a:ext cx="8325888" cy="582375"/>
          </a:xfrm>
          <a:prstGeom prst="rect">
            <a:avLst/>
          </a:prstGeom>
          <a:noFill/>
          <a:ln>
            <a:noFill/>
          </a:ln>
        </p:spPr>
      </p:pic>
      <p:sp>
        <p:nvSpPr>
          <p:cNvPr id="214" name="Google Shape;214;p12"/>
          <p:cNvSpPr/>
          <p:nvPr/>
        </p:nvSpPr>
        <p:spPr>
          <a:xfrm>
            <a:off x="1328705" y="1638000"/>
            <a:ext cx="639600" cy="639600"/>
          </a:xfrm>
          <a:prstGeom prst="ellipse">
            <a:avLst/>
          </a:prstGeom>
          <a:solidFill>
            <a:srgbClr val="001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txBox="1"/>
          <p:nvPr/>
        </p:nvSpPr>
        <p:spPr>
          <a:xfrm>
            <a:off x="558625" y="22776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184F"/>
                </a:solidFill>
                <a:latin typeface="Poppins"/>
                <a:ea typeface="Poppins"/>
                <a:cs typeface="Poppins"/>
                <a:sym typeface="Poppins"/>
              </a:rPr>
              <a:t>Economic Vulnerability</a:t>
            </a:r>
            <a:endParaRPr b="1" i="0" sz="1600" u="none" cap="none" strike="noStrike">
              <a:solidFill>
                <a:srgbClr val="00184F"/>
              </a:solidFill>
              <a:latin typeface="Poppins"/>
              <a:ea typeface="Poppins"/>
              <a:cs typeface="Poppins"/>
              <a:sym typeface="Poppins"/>
            </a:endParaRPr>
          </a:p>
          <a:p>
            <a:pPr indent="0" lvl="0" marL="0" marR="0" rtl="0" algn="ctr">
              <a:lnSpc>
                <a:spcPct val="100000"/>
              </a:lnSpc>
              <a:spcBef>
                <a:spcPts val="1200"/>
              </a:spcBef>
              <a:spcAft>
                <a:spcPts val="1200"/>
              </a:spcAft>
              <a:buClr>
                <a:srgbClr val="000000"/>
              </a:buClr>
              <a:buSzPts val="1600"/>
              <a:buFont typeface="Arial"/>
              <a:buNone/>
            </a:pPr>
            <a:r>
              <a:t/>
            </a:r>
            <a:endParaRPr b="1" i="0" sz="1600" u="none" cap="none" strike="noStrike">
              <a:solidFill>
                <a:srgbClr val="00184F"/>
              </a:solidFill>
              <a:latin typeface="Poppins"/>
              <a:ea typeface="Poppins"/>
              <a:cs typeface="Poppins"/>
              <a:sym typeface="Poppins"/>
            </a:endParaRPr>
          </a:p>
        </p:txBody>
      </p:sp>
      <p:sp>
        <p:nvSpPr>
          <p:cNvPr id="216" name="Google Shape;216;p12"/>
          <p:cNvSpPr/>
          <p:nvPr/>
        </p:nvSpPr>
        <p:spPr>
          <a:xfrm>
            <a:off x="7175705" y="1637988"/>
            <a:ext cx="639600" cy="639600"/>
          </a:xfrm>
          <a:prstGeom prst="ellipse">
            <a:avLst/>
          </a:prstGeom>
          <a:solidFill>
            <a:srgbClr val="001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2"/>
          <p:cNvSpPr/>
          <p:nvPr/>
        </p:nvSpPr>
        <p:spPr>
          <a:xfrm>
            <a:off x="4252192" y="1638000"/>
            <a:ext cx="639600" cy="639600"/>
          </a:xfrm>
          <a:prstGeom prst="ellipse">
            <a:avLst/>
          </a:prstGeom>
          <a:solidFill>
            <a:srgbClr val="001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
          <p:cNvSpPr txBox="1"/>
          <p:nvPr>
            <p:ph idx="4294967295" type="title"/>
          </p:nvPr>
        </p:nvSpPr>
        <p:spPr>
          <a:xfrm>
            <a:off x="183000" y="584700"/>
            <a:ext cx="3608100" cy="43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Beyond the Numbers</a:t>
            </a:r>
            <a:endParaRPr/>
          </a:p>
        </p:txBody>
      </p:sp>
      <p:sp>
        <p:nvSpPr>
          <p:cNvPr id="219" name="Google Shape;219;p12"/>
          <p:cNvSpPr txBox="1"/>
          <p:nvPr/>
        </p:nvSpPr>
        <p:spPr>
          <a:xfrm>
            <a:off x="3304200" y="22776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184F"/>
                </a:solidFill>
                <a:latin typeface="Poppins"/>
                <a:ea typeface="Poppins"/>
                <a:cs typeface="Poppins"/>
                <a:sym typeface="Poppins"/>
              </a:rPr>
              <a:t>Reduced Essential Services</a:t>
            </a:r>
            <a:endParaRPr b="1" i="0" sz="1600" u="none" cap="none" strike="noStrike">
              <a:solidFill>
                <a:srgbClr val="00184F"/>
              </a:solidFill>
              <a:latin typeface="Poppins"/>
              <a:ea typeface="Poppins"/>
              <a:cs typeface="Poppins"/>
              <a:sym typeface="Poppins"/>
            </a:endParaRPr>
          </a:p>
          <a:p>
            <a:pPr indent="0" lvl="0" marL="0" marR="0" rtl="0" algn="ctr">
              <a:lnSpc>
                <a:spcPct val="100000"/>
              </a:lnSpc>
              <a:spcBef>
                <a:spcPts val="1200"/>
              </a:spcBef>
              <a:spcAft>
                <a:spcPts val="1200"/>
              </a:spcAft>
              <a:buClr>
                <a:srgbClr val="000000"/>
              </a:buClr>
              <a:buSzPts val="1600"/>
              <a:buFont typeface="Arial"/>
              <a:buNone/>
            </a:pPr>
            <a:r>
              <a:t/>
            </a:r>
            <a:endParaRPr b="1" i="0" sz="1600" u="none" cap="none" strike="noStrike">
              <a:solidFill>
                <a:srgbClr val="00184F"/>
              </a:solidFill>
              <a:latin typeface="Poppins"/>
              <a:ea typeface="Poppins"/>
              <a:cs typeface="Poppins"/>
              <a:sym typeface="Poppins"/>
            </a:endParaRPr>
          </a:p>
        </p:txBody>
      </p:sp>
      <p:sp>
        <p:nvSpPr>
          <p:cNvPr id="220" name="Google Shape;220;p12"/>
          <p:cNvSpPr txBox="1"/>
          <p:nvPr/>
        </p:nvSpPr>
        <p:spPr>
          <a:xfrm>
            <a:off x="6227700" y="22776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1200"/>
              </a:spcAft>
              <a:buClr>
                <a:srgbClr val="000000"/>
              </a:buClr>
              <a:buSzPts val="1600"/>
              <a:buFont typeface="Arial"/>
              <a:buNone/>
            </a:pPr>
            <a:r>
              <a:rPr b="1" i="0" lang="en" sz="1600" u="none" cap="none" strike="noStrike">
                <a:solidFill>
                  <a:srgbClr val="00184F"/>
                </a:solidFill>
                <a:latin typeface="Poppins"/>
                <a:ea typeface="Poppins"/>
                <a:cs typeface="Poppins"/>
                <a:sym typeface="Poppins"/>
              </a:rPr>
              <a:t>Social and Psychological Distress</a:t>
            </a:r>
            <a:endParaRPr b="1" i="0" sz="1600" u="none" cap="none" strike="noStrike">
              <a:solidFill>
                <a:srgbClr val="00184F"/>
              </a:solidFill>
              <a:latin typeface="Poppins"/>
              <a:ea typeface="Poppins"/>
              <a:cs typeface="Poppins"/>
              <a:sym typeface="Poppins"/>
            </a:endParaRPr>
          </a:p>
        </p:txBody>
      </p:sp>
      <p:pic>
        <p:nvPicPr>
          <p:cNvPr id="221" name="Google Shape;221;p12"/>
          <p:cNvPicPr preferRelativeResize="0"/>
          <p:nvPr/>
        </p:nvPicPr>
        <p:blipFill rotWithShape="1">
          <a:blip r:embed="rId4">
            <a:alphaModFix/>
          </a:blip>
          <a:srcRect b="0" l="0" r="0" t="0"/>
          <a:stretch/>
        </p:blipFill>
        <p:spPr>
          <a:xfrm>
            <a:off x="7815300" y="160100"/>
            <a:ext cx="1184500" cy="922725"/>
          </a:xfrm>
          <a:prstGeom prst="rect">
            <a:avLst/>
          </a:prstGeom>
          <a:noFill/>
          <a:ln>
            <a:noFill/>
          </a:ln>
        </p:spPr>
      </p:pic>
      <p:sp>
        <p:nvSpPr>
          <p:cNvPr id="222" name="Google Shape;222;p12"/>
          <p:cNvSpPr/>
          <p:nvPr/>
        </p:nvSpPr>
        <p:spPr>
          <a:xfrm>
            <a:off x="1463504" y="1798831"/>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12"/>
          <p:cNvGrpSpPr/>
          <p:nvPr/>
        </p:nvGrpSpPr>
        <p:grpSpPr>
          <a:xfrm>
            <a:off x="4390340" y="1787019"/>
            <a:ext cx="363316" cy="315437"/>
            <a:chOff x="6218300" y="4416175"/>
            <a:chExt cx="516000" cy="448000"/>
          </a:xfrm>
        </p:grpSpPr>
        <p:sp>
          <p:nvSpPr>
            <p:cNvPr id="224" name="Google Shape;224;p1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5" name="Google Shape;225;p1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6" name="Google Shape;226;p1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27" name="Google Shape;227;p12"/>
          <p:cNvGrpSpPr/>
          <p:nvPr/>
        </p:nvGrpSpPr>
        <p:grpSpPr>
          <a:xfrm>
            <a:off x="7331269" y="1788170"/>
            <a:ext cx="339253" cy="339253"/>
            <a:chOff x="5049725" y="3806450"/>
            <a:chExt cx="481825" cy="481825"/>
          </a:xfrm>
        </p:grpSpPr>
        <p:sp>
          <p:nvSpPr>
            <p:cNvPr id="228" name="Google Shape;228;p1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9" name="Google Shape;229;p1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0" name="Google Shape;230;p1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13"/>
          <p:cNvSpPr/>
          <p:nvPr/>
        </p:nvSpPr>
        <p:spPr>
          <a:xfrm>
            <a:off x="1506630" y="2159800"/>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txBox="1"/>
          <p:nvPr/>
        </p:nvSpPr>
        <p:spPr>
          <a:xfrm>
            <a:off x="558625" y="28677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A41F31"/>
                </a:solidFill>
                <a:latin typeface="Poppins"/>
                <a:ea typeface="Poppins"/>
                <a:cs typeface="Poppins"/>
                <a:sym typeface="Poppins"/>
              </a:rPr>
              <a:t>Interconnectivity of Issues</a:t>
            </a:r>
            <a:endParaRPr b="1" i="0" sz="1600" u="none" cap="none" strike="noStrike">
              <a:solidFill>
                <a:srgbClr val="A41F31"/>
              </a:solidFill>
              <a:latin typeface="Poppins"/>
              <a:ea typeface="Poppins"/>
              <a:cs typeface="Poppins"/>
              <a:sym typeface="Poppins"/>
            </a:endParaRPr>
          </a:p>
          <a:p>
            <a:pPr indent="0" lvl="0" marL="0" marR="0" rtl="0" algn="ctr">
              <a:lnSpc>
                <a:spcPct val="100000"/>
              </a:lnSpc>
              <a:spcBef>
                <a:spcPts val="1200"/>
              </a:spcBef>
              <a:spcAft>
                <a:spcPts val="1200"/>
              </a:spcAft>
              <a:buClr>
                <a:srgbClr val="000000"/>
              </a:buClr>
              <a:buSzPts val="1600"/>
              <a:buFont typeface="Arial"/>
              <a:buNone/>
            </a:pPr>
            <a:r>
              <a:t/>
            </a:r>
            <a:endParaRPr b="1" i="0" sz="1600" u="none" cap="none" strike="noStrike">
              <a:solidFill>
                <a:srgbClr val="A41F31"/>
              </a:solidFill>
              <a:latin typeface="Poppins"/>
              <a:ea typeface="Poppins"/>
              <a:cs typeface="Poppins"/>
              <a:sym typeface="Poppins"/>
            </a:endParaRPr>
          </a:p>
        </p:txBody>
      </p:sp>
      <p:sp>
        <p:nvSpPr>
          <p:cNvPr id="237" name="Google Shape;237;p13"/>
          <p:cNvSpPr/>
          <p:nvPr/>
        </p:nvSpPr>
        <p:spPr>
          <a:xfrm>
            <a:off x="4252192" y="1618500"/>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txBox="1"/>
          <p:nvPr/>
        </p:nvSpPr>
        <p:spPr>
          <a:xfrm>
            <a:off x="3304200" y="22581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1200"/>
              </a:spcAft>
              <a:buClr>
                <a:srgbClr val="000000"/>
              </a:buClr>
              <a:buSzPts val="1600"/>
              <a:buFont typeface="Arial"/>
              <a:buNone/>
            </a:pPr>
            <a:r>
              <a:rPr b="1" i="0" lang="en" sz="1600" u="none" cap="none" strike="noStrike">
                <a:solidFill>
                  <a:srgbClr val="980000"/>
                </a:solidFill>
                <a:latin typeface="Poppins"/>
                <a:ea typeface="Poppins"/>
                <a:cs typeface="Poppins"/>
                <a:sym typeface="Poppins"/>
              </a:rPr>
              <a:t>Resilience of Afghan Women</a:t>
            </a:r>
            <a:endParaRPr b="1" i="0" sz="1600" u="none" cap="none" strike="noStrike">
              <a:solidFill>
                <a:srgbClr val="980000"/>
              </a:solidFill>
              <a:latin typeface="Poppins"/>
              <a:ea typeface="Poppins"/>
              <a:cs typeface="Poppins"/>
              <a:sym typeface="Poppins"/>
            </a:endParaRPr>
          </a:p>
        </p:txBody>
      </p:sp>
      <p:sp>
        <p:nvSpPr>
          <p:cNvPr id="239" name="Google Shape;239;p13"/>
          <p:cNvSpPr/>
          <p:nvPr/>
        </p:nvSpPr>
        <p:spPr>
          <a:xfrm>
            <a:off x="6997780" y="2159788"/>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3"/>
          <p:cNvSpPr txBox="1"/>
          <p:nvPr/>
        </p:nvSpPr>
        <p:spPr>
          <a:xfrm>
            <a:off x="6049763" y="2867700"/>
            <a:ext cx="2535600" cy="10263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1200"/>
              </a:spcAft>
              <a:buClr>
                <a:srgbClr val="000000"/>
              </a:buClr>
              <a:buSzPts val="1600"/>
              <a:buFont typeface="Arial"/>
              <a:buNone/>
            </a:pPr>
            <a:r>
              <a:rPr b="1" i="0" lang="en" sz="1600" u="none" cap="none" strike="noStrike">
                <a:solidFill>
                  <a:srgbClr val="980000"/>
                </a:solidFill>
                <a:latin typeface="Poppins"/>
                <a:ea typeface="Poppins"/>
                <a:cs typeface="Poppins"/>
                <a:sym typeface="Poppins"/>
              </a:rPr>
              <a:t>Limited International Impact</a:t>
            </a:r>
            <a:endParaRPr b="1" i="0" sz="1600" u="none" cap="none" strike="noStrike">
              <a:solidFill>
                <a:srgbClr val="980000"/>
              </a:solidFill>
              <a:latin typeface="Poppins"/>
              <a:ea typeface="Poppins"/>
              <a:cs typeface="Poppins"/>
              <a:sym typeface="Poppins"/>
            </a:endParaRPr>
          </a:p>
        </p:txBody>
      </p:sp>
      <p:pic>
        <p:nvPicPr>
          <p:cNvPr id="241" name="Google Shape;241;p13"/>
          <p:cNvPicPr preferRelativeResize="0"/>
          <p:nvPr/>
        </p:nvPicPr>
        <p:blipFill rotWithShape="1">
          <a:blip r:embed="rId3">
            <a:alphaModFix/>
          </a:blip>
          <a:srcRect b="0" l="0" r="0" t="0"/>
          <a:stretch/>
        </p:blipFill>
        <p:spPr>
          <a:xfrm>
            <a:off x="-36550" y="548150"/>
            <a:ext cx="6461175" cy="582375"/>
          </a:xfrm>
          <a:prstGeom prst="rect">
            <a:avLst/>
          </a:prstGeom>
          <a:noFill/>
          <a:ln>
            <a:noFill/>
          </a:ln>
        </p:spPr>
      </p:pic>
      <p:sp>
        <p:nvSpPr>
          <p:cNvPr id="242" name="Google Shape;242;p13"/>
          <p:cNvSpPr txBox="1"/>
          <p:nvPr>
            <p:ph idx="4294967295" type="title"/>
          </p:nvPr>
        </p:nvSpPr>
        <p:spPr>
          <a:xfrm>
            <a:off x="183000" y="584700"/>
            <a:ext cx="5425500" cy="43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Insights and Unforeseen Outcomes</a:t>
            </a:r>
            <a:endParaRPr/>
          </a:p>
        </p:txBody>
      </p:sp>
      <p:grpSp>
        <p:nvGrpSpPr>
          <p:cNvPr id="243" name="Google Shape;243;p13"/>
          <p:cNvGrpSpPr/>
          <p:nvPr/>
        </p:nvGrpSpPr>
        <p:grpSpPr>
          <a:xfrm>
            <a:off x="1650251" y="2335124"/>
            <a:ext cx="352349" cy="338760"/>
            <a:chOff x="4447550" y="249750"/>
            <a:chExt cx="500425" cy="481125"/>
          </a:xfrm>
        </p:grpSpPr>
        <p:sp>
          <p:nvSpPr>
            <p:cNvPr id="244" name="Google Shape;244;p1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45" name="Google Shape;245;p1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46" name="Google Shape;246;p13"/>
          <p:cNvGrpSpPr/>
          <p:nvPr/>
        </p:nvGrpSpPr>
        <p:grpSpPr>
          <a:xfrm>
            <a:off x="4419313" y="1769003"/>
            <a:ext cx="305386" cy="338602"/>
            <a:chOff x="3300325" y="249875"/>
            <a:chExt cx="433725" cy="480900"/>
          </a:xfrm>
        </p:grpSpPr>
        <p:sp>
          <p:nvSpPr>
            <p:cNvPr id="247" name="Google Shape;247;p1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48" name="Google Shape;248;p1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49" name="Google Shape;249;p1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0" name="Google Shape;250;p1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1" name="Google Shape;251;p1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2" name="Google Shape;252;p1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53" name="Google Shape;253;p13"/>
          <p:cNvGrpSpPr/>
          <p:nvPr/>
        </p:nvGrpSpPr>
        <p:grpSpPr>
          <a:xfrm>
            <a:off x="7141412" y="2309967"/>
            <a:ext cx="339253" cy="339253"/>
            <a:chOff x="2085525" y="4992125"/>
            <a:chExt cx="481825" cy="481825"/>
          </a:xfrm>
        </p:grpSpPr>
        <p:sp>
          <p:nvSpPr>
            <p:cNvPr id="254" name="Google Shape;254;p1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5" name="Google Shape;255;p1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14"/>
          <p:cNvSpPr/>
          <p:nvPr/>
        </p:nvSpPr>
        <p:spPr>
          <a:xfrm>
            <a:off x="4224155" y="2663350"/>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4"/>
          <p:cNvSpPr txBox="1"/>
          <p:nvPr/>
        </p:nvSpPr>
        <p:spPr>
          <a:xfrm>
            <a:off x="541200" y="1465250"/>
            <a:ext cx="2535600" cy="10263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1200"/>
              </a:spcAft>
              <a:buClr>
                <a:srgbClr val="000000"/>
              </a:buClr>
              <a:buSzPts val="1600"/>
              <a:buFont typeface="Arial"/>
              <a:buNone/>
            </a:pPr>
            <a:r>
              <a:rPr b="1" i="0" lang="en" sz="1600" u="none" cap="none" strike="noStrike">
                <a:solidFill>
                  <a:srgbClr val="A41F31"/>
                </a:solidFill>
                <a:latin typeface="Poppins"/>
                <a:ea typeface="Poppins"/>
                <a:cs typeface="Poppins"/>
                <a:sym typeface="Poppins"/>
              </a:rPr>
              <a:t>Recap of Key Findings</a:t>
            </a:r>
            <a:endParaRPr b="1" i="0" sz="1600" u="none" cap="none" strike="noStrike">
              <a:solidFill>
                <a:srgbClr val="A41F31"/>
              </a:solidFill>
              <a:latin typeface="Poppins"/>
              <a:ea typeface="Poppins"/>
              <a:cs typeface="Poppins"/>
              <a:sym typeface="Poppins"/>
            </a:endParaRPr>
          </a:p>
        </p:txBody>
      </p:sp>
      <p:grpSp>
        <p:nvGrpSpPr>
          <p:cNvPr id="262" name="Google Shape;262;p14"/>
          <p:cNvGrpSpPr/>
          <p:nvPr/>
        </p:nvGrpSpPr>
        <p:grpSpPr>
          <a:xfrm>
            <a:off x="4368440" y="2820424"/>
            <a:ext cx="351024" cy="325464"/>
            <a:chOff x="6543825" y="3202075"/>
            <a:chExt cx="296975" cy="275350"/>
          </a:xfrm>
        </p:grpSpPr>
        <p:sp>
          <p:nvSpPr>
            <p:cNvPr id="263" name="Google Shape;263;p1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14"/>
          <p:cNvSpPr/>
          <p:nvPr/>
        </p:nvSpPr>
        <p:spPr>
          <a:xfrm>
            <a:off x="4609017" y="1939850"/>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4"/>
          <p:cNvSpPr txBox="1"/>
          <p:nvPr/>
        </p:nvSpPr>
        <p:spPr>
          <a:xfrm flipH="1">
            <a:off x="6055375" y="1465250"/>
            <a:ext cx="2535600" cy="1026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1200"/>
              </a:spcAft>
              <a:buClr>
                <a:schemeClr val="dk1"/>
              </a:buClr>
              <a:buSzPts val="1100"/>
              <a:buFont typeface="Arial"/>
              <a:buNone/>
            </a:pPr>
            <a:r>
              <a:rPr b="1" i="0" lang="en" sz="1600" u="none" cap="none" strike="noStrike">
                <a:solidFill>
                  <a:srgbClr val="A41F31"/>
                </a:solidFill>
                <a:latin typeface="Poppins"/>
                <a:ea typeface="Poppins"/>
                <a:cs typeface="Poppins"/>
                <a:sym typeface="Poppins"/>
              </a:rPr>
              <a:t>Importance of Addressing the Issue</a:t>
            </a:r>
            <a:endParaRPr b="1" i="0" sz="1600" u="none" cap="none" strike="noStrike">
              <a:solidFill>
                <a:srgbClr val="A41F31"/>
              </a:solidFill>
              <a:latin typeface="Poppins"/>
              <a:ea typeface="Poppins"/>
              <a:cs typeface="Poppins"/>
              <a:sym typeface="Poppins"/>
            </a:endParaRPr>
          </a:p>
        </p:txBody>
      </p:sp>
      <p:sp>
        <p:nvSpPr>
          <p:cNvPr id="272" name="Google Shape;272;p14"/>
          <p:cNvSpPr/>
          <p:nvPr/>
        </p:nvSpPr>
        <p:spPr>
          <a:xfrm>
            <a:off x="3843142" y="1939838"/>
            <a:ext cx="639600" cy="6396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4"/>
          <p:cNvSpPr txBox="1"/>
          <p:nvPr/>
        </p:nvSpPr>
        <p:spPr>
          <a:xfrm>
            <a:off x="2460050" y="4517375"/>
            <a:ext cx="4224000" cy="432900"/>
          </a:xfrm>
          <a:prstGeom prst="rect">
            <a:avLst/>
          </a:prstGeom>
          <a:noFill/>
          <a:ln>
            <a:noFill/>
          </a:ln>
        </p:spPr>
        <p:txBody>
          <a:bodyPr anchorCtr="0" anchor="t" bIns="91425" lIns="91425" spcFirstLastPara="1" rIns="91425" wrap="square" tIns="91425">
            <a:normAutofit fontScale="47500" lnSpcReduction="20000"/>
          </a:bodyPr>
          <a:lstStyle/>
          <a:p>
            <a:pPr indent="0" lvl="0" marL="0" marR="0" rtl="0" algn="ctr">
              <a:lnSpc>
                <a:spcPct val="100000"/>
              </a:lnSpc>
              <a:spcBef>
                <a:spcPts val="0"/>
              </a:spcBef>
              <a:spcAft>
                <a:spcPts val="1200"/>
              </a:spcAft>
              <a:buClr>
                <a:srgbClr val="000000"/>
              </a:buClr>
              <a:buSzPct val="100000"/>
              <a:buFont typeface="Arial"/>
              <a:buNone/>
            </a:pPr>
            <a:r>
              <a:rPr b="1" i="0" lang="en" sz="1600" u="none" cap="none" strike="noStrike">
                <a:solidFill>
                  <a:srgbClr val="00184F"/>
                </a:solidFill>
                <a:latin typeface="Poppins"/>
                <a:ea typeface="Poppins"/>
                <a:cs typeface="Poppins"/>
                <a:sym typeface="Poppins"/>
              </a:rPr>
              <a:t>This is a description of the whole thing</a:t>
            </a:r>
            <a:endParaRPr b="1" i="0" sz="1600" u="none" cap="none" strike="noStrike">
              <a:solidFill>
                <a:srgbClr val="00184F"/>
              </a:solidFill>
              <a:latin typeface="Poppins"/>
              <a:ea typeface="Poppins"/>
              <a:cs typeface="Poppins"/>
              <a:sym typeface="Poppins"/>
            </a:endParaRPr>
          </a:p>
        </p:txBody>
      </p:sp>
      <p:pic>
        <p:nvPicPr>
          <p:cNvPr id="274" name="Google Shape;274;p14"/>
          <p:cNvPicPr preferRelativeResize="0"/>
          <p:nvPr/>
        </p:nvPicPr>
        <p:blipFill rotWithShape="1">
          <a:blip r:embed="rId3">
            <a:alphaModFix/>
          </a:blip>
          <a:srcRect b="0" l="0" r="0" t="0"/>
          <a:stretch/>
        </p:blipFill>
        <p:spPr>
          <a:xfrm>
            <a:off x="-36550" y="548150"/>
            <a:ext cx="4047200" cy="582375"/>
          </a:xfrm>
          <a:prstGeom prst="rect">
            <a:avLst/>
          </a:prstGeom>
          <a:noFill/>
          <a:ln>
            <a:noFill/>
          </a:ln>
        </p:spPr>
      </p:pic>
      <p:sp>
        <p:nvSpPr>
          <p:cNvPr id="275" name="Google Shape;275;p14"/>
          <p:cNvSpPr txBox="1"/>
          <p:nvPr>
            <p:ph idx="4294967295" type="title"/>
          </p:nvPr>
        </p:nvSpPr>
        <p:spPr>
          <a:xfrm>
            <a:off x="183000" y="584700"/>
            <a:ext cx="3608100" cy="43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Towards a Better Future</a:t>
            </a:r>
            <a:endParaRPr/>
          </a:p>
        </p:txBody>
      </p:sp>
      <p:cxnSp>
        <p:nvCxnSpPr>
          <p:cNvPr id="276" name="Google Shape;276;p14"/>
          <p:cNvCxnSpPr>
            <a:endCxn id="272" idx="2"/>
          </p:cNvCxnSpPr>
          <p:nvPr/>
        </p:nvCxnSpPr>
        <p:spPr>
          <a:xfrm>
            <a:off x="3037342" y="1697138"/>
            <a:ext cx="805800" cy="562500"/>
          </a:xfrm>
          <a:prstGeom prst="bentConnector3">
            <a:avLst>
              <a:gd fmla="val 50000" name="adj1"/>
            </a:avLst>
          </a:prstGeom>
          <a:noFill/>
          <a:ln cap="flat" cmpd="sng" w="19050">
            <a:solidFill>
              <a:srgbClr val="00184F"/>
            </a:solidFill>
            <a:prstDash val="solid"/>
            <a:round/>
            <a:headEnd len="sm" w="sm" type="none"/>
            <a:tailEnd len="sm" w="sm" type="none"/>
          </a:ln>
        </p:spPr>
      </p:cxnSp>
      <p:cxnSp>
        <p:nvCxnSpPr>
          <p:cNvPr id="277" name="Google Shape;277;p14"/>
          <p:cNvCxnSpPr/>
          <p:nvPr/>
        </p:nvCxnSpPr>
        <p:spPr>
          <a:xfrm flipH="1">
            <a:off x="5249092" y="1697138"/>
            <a:ext cx="805800" cy="562500"/>
          </a:xfrm>
          <a:prstGeom prst="bentConnector3">
            <a:avLst>
              <a:gd fmla="val 50000" name="adj1"/>
            </a:avLst>
          </a:prstGeom>
          <a:noFill/>
          <a:ln cap="flat" cmpd="sng" w="19050">
            <a:solidFill>
              <a:srgbClr val="00184F"/>
            </a:solidFill>
            <a:prstDash val="solid"/>
            <a:round/>
            <a:headEnd len="sm" w="sm" type="none"/>
            <a:tailEnd len="sm" w="sm" type="none"/>
          </a:ln>
        </p:spPr>
      </p:cxnSp>
      <p:sp>
        <p:nvSpPr>
          <p:cNvPr id="278" name="Google Shape;278;p14"/>
          <p:cNvSpPr txBox="1"/>
          <p:nvPr/>
        </p:nvSpPr>
        <p:spPr>
          <a:xfrm>
            <a:off x="3741600" y="3278050"/>
            <a:ext cx="2535600" cy="1026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1200"/>
              </a:spcAft>
              <a:buClr>
                <a:srgbClr val="000000"/>
              </a:buClr>
              <a:buSzPts val="1600"/>
              <a:buFont typeface="Arial"/>
              <a:buNone/>
            </a:pPr>
            <a:r>
              <a:rPr b="1" i="0" lang="en" sz="1600" u="none" cap="none" strike="noStrike">
                <a:solidFill>
                  <a:srgbClr val="A41F31"/>
                </a:solidFill>
                <a:latin typeface="Poppins"/>
                <a:ea typeface="Poppins"/>
                <a:cs typeface="Poppins"/>
                <a:sym typeface="Poppins"/>
              </a:rPr>
              <a:t>Call to Action</a:t>
            </a:r>
            <a:endParaRPr b="1" i="0" sz="1600" u="none" cap="none" strike="noStrike">
              <a:solidFill>
                <a:srgbClr val="A41F31"/>
              </a:solidFill>
              <a:latin typeface="Poppins"/>
              <a:ea typeface="Poppins"/>
              <a:cs typeface="Poppins"/>
              <a:sym typeface="Poppins"/>
            </a:endParaRPr>
          </a:p>
        </p:txBody>
      </p:sp>
      <p:pic>
        <p:nvPicPr>
          <p:cNvPr id="279" name="Google Shape;279;p14"/>
          <p:cNvPicPr preferRelativeResize="0"/>
          <p:nvPr/>
        </p:nvPicPr>
        <p:blipFill rotWithShape="1">
          <a:blip r:embed="rId4">
            <a:alphaModFix/>
          </a:blip>
          <a:srcRect b="0" l="0" r="0" t="0"/>
          <a:stretch/>
        </p:blipFill>
        <p:spPr>
          <a:xfrm>
            <a:off x="7475925" y="0"/>
            <a:ext cx="1668075" cy="1519925"/>
          </a:xfrm>
          <a:prstGeom prst="rect">
            <a:avLst/>
          </a:prstGeom>
          <a:noFill/>
          <a:ln>
            <a:noFill/>
          </a:ln>
        </p:spPr>
      </p:pic>
      <p:pic>
        <p:nvPicPr>
          <p:cNvPr id="280" name="Google Shape;280;p14"/>
          <p:cNvPicPr preferRelativeResize="0"/>
          <p:nvPr/>
        </p:nvPicPr>
        <p:blipFill rotWithShape="1">
          <a:blip r:embed="rId5">
            <a:alphaModFix/>
          </a:blip>
          <a:srcRect b="0" l="0" r="0" t="0"/>
          <a:stretch/>
        </p:blipFill>
        <p:spPr>
          <a:xfrm>
            <a:off x="130551" y="4233737"/>
            <a:ext cx="1047925" cy="816325"/>
          </a:xfrm>
          <a:prstGeom prst="rect">
            <a:avLst/>
          </a:prstGeom>
          <a:noFill/>
          <a:ln>
            <a:noFill/>
          </a:ln>
        </p:spPr>
      </p:pic>
      <p:grpSp>
        <p:nvGrpSpPr>
          <p:cNvPr id="281" name="Google Shape;281;p14"/>
          <p:cNvGrpSpPr/>
          <p:nvPr/>
        </p:nvGrpSpPr>
        <p:grpSpPr>
          <a:xfrm>
            <a:off x="4010731" y="2145919"/>
            <a:ext cx="301182" cy="257162"/>
            <a:chOff x="3357325" y="2093500"/>
            <a:chExt cx="311525" cy="322825"/>
          </a:xfrm>
        </p:grpSpPr>
        <p:sp>
          <p:nvSpPr>
            <p:cNvPr id="282" name="Google Shape;282;p1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3" name="Google Shape;283;p1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4" name="Google Shape;284;p1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85" name="Google Shape;285;p14"/>
          <p:cNvGrpSpPr/>
          <p:nvPr/>
        </p:nvGrpSpPr>
        <p:grpSpPr>
          <a:xfrm>
            <a:off x="4803224" y="2104864"/>
            <a:ext cx="292078" cy="339253"/>
            <a:chOff x="4492800" y="2027925"/>
            <a:chExt cx="414825" cy="481825"/>
          </a:xfrm>
        </p:grpSpPr>
        <p:sp>
          <p:nvSpPr>
            <p:cNvPr id="286" name="Google Shape;286;p1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87" name="Google Shape;287;p1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15"/>
          <p:cNvSpPr txBox="1"/>
          <p:nvPr/>
        </p:nvSpPr>
        <p:spPr>
          <a:xfrm>
            <a:off x="556400" y="1288150"/>
            <a:ext cx="33711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100"/>
              <a:buFont typeface="Arial"/>
              <a:buNone/>
            </a:pPr>
            <a:r>
              <a:rPr b="1" i="0" lang="en" sz="6100" u="none" cap="none" strike="noStrike">
                <a:solidFill>
                  <a:schemeClr val="lt1"/>
                </a:solidFill>
                <a:latin typeface="Poppins"/>
                <a:ea typeface="Poppins"/>
                <a:cs typeface="Poppins"/>
                <a:sym typeface="Poppins"/>
              </a:rPr>
              <a:t>Thank You!</a:t>
            </a:r>
            <a:endParaRPr b="1" sz="6100">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6100"/>
              <a:buFont typeface="Arial"/>
              <a:buNone/>
            </a:pPr>
            <a:r>
              <a:rPr b="1" lang="en" sz="2900">
                <a:solidFill>
                  <a:schemeClr val="lt1"/>
                </a:solidFill>
                <a:latin typeface="Poppins"/>
                <a:ea typeface="Poppins"/>
                <a:cs typeface="Poppins"/>
                <a:sym typeface="Poppins"/>
              </a:rPr>
              <a:t>Team 6</a:t>
            </a:r>
            <a:endParaRPr b="1" sz="2900">
              <a:solidFill>
                <a:schemeClr val="lt1"/>
              </a:solidFill>
              <a:latin typeface="Poppins"/>
              <a:ea typeface="Poppins"/>
              <a:cs typeface="Poppins"/>
              <a:sym typeface="Poppins"/>
            </a:endParaRPr>
          </a:p>
        </p:txBody>
      </p:sp>
      <p:pic>
        <p:nvPicPr>
          <p:cNvPr id="293" name="Google Shape;293;p15"/>
          <p:cNvPicPr preferRelativeResize="0"/>
          <p:nvPr/>
        </p:nvPicPr>
        <p:blipFill rotWithShape="1">
          <a:blip r:embed="rId4">
            <a:alphaModFix/>
          </a:blip>
          <a:srcRect b="0" l="0" r="0" t="0"/>
          <a:stretch/>
        </p:blipFill>
        <p:spPr>
          <a:xfrm>
            <a:off x="556400" y="4154575"/>
            <a:ext cx="2699350" cy="73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pic>
        <p:nvPicPr>
          <p:cNvPr id="298" name="Google Shape;298;p16"/>
          <p:cNvPicPr preferRelativeResize="0"/>
          <p:nvPr/>
        </p:nvPicPr>
        <p:blipFill rotWithShape="1">
          <a:blip r:embed="rId3">
            <a:alphaModFix/>
          </a:blip>
          <a:srcRect b="0" l="0" r="0" t="0"/>
          <a:stretch/>
        </p:blipFill>
        <p:spPr>
          <a:xfrm>
            <a:off x="0" y="1077825"/>
            <a:ext cx="9144001" cy="5140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nvSpPr>
        <p:spPr>
          <a:xfrm>
            <a:off x="676875" y="1224200"/>
            <a:ext cx="3053700" cy="524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200"/>
              </a:spcAft>
              <a:buClr>
                <a:srgbClr val="000000"/>
              </a:buClr>
              <a:buSzPts val="523"/>
              <a:buFont typeface="Arial"/>
              <a:buNone/>
            </a:pPr>
            <a:r>
              <a:rPr b="1" lang="en" sz="2000">
                <a:solidFill>
                  <a:schemeClr val="lt1"/>
                </a:solidFill>
                <a:latin typeface="Poppins"/>
                <a:ea typeface="Poppins"/>
                <a:cs typeface="Poppins"/>
                <a:sym typeface="Poppins"/>
              </a:rPr>
              <a:t>Who we are?</a:t>
            </a:r>
            <a:endParaRPr b="1" i="0" sz="2242" u="none" cap="none" strike="noStrike">
              <a:solidFill>
                <a:srgbClr val="FFFFFF"/>
              </a:solidFill>
              <a:latin typeface="Poppins"/>
              <a:ea typeface="Poppins"/>
              <a:cs typeface="Poppins"/>
              <a:sym typeface="Poppins"/>
            </a:endParaRPr>
          </a:p>
        </p:txBody>
      </p:sp>
      <p:sp>
        <p:nvSpPr>
          <p:cNvPr id="67" name="Google Shape;67;p2"/>
          <p:cNvSpPr/>
          <p:nvPr/>
        </p:nvSpPr>
        <p:spPr>
          <a:xfrm>
            <a:off x="3831300" y="1224200"/>
            <a:ext cx="457500" cy="457500"/>
          </a:xfrm>
          <a:prstGeom prst="ellipse">
            <a:avLst/>
          </a:prstGeom>
          <a:solidFill>
            <a:srgbClr val="A41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txBox="1"/>
          <p:nvPr/>
        </p:nvSpPr>
        <p:spPr>
          <a:xfrm>
            <a:off x="3872700" y="1224200"/>
            <a:ext cx="374700" cy="524400"/>
          </a:xfrm>
          <a:prstGeom prst="rect">
            <a:avLst/>
          </a:prstGeom>
          <a:noFill/>
          <a:ln>
            <a:noFill/>
          </a:ln>
        </p:spPr>
        <p:txBody>
          <a:bodyPr anchorCtr="0" anchor="t" bIns="91425" lIns="91425" spcFirstLastPara="1" rIns="91425" wrap="square" tIns="91425">
            <a:normAutofit fontScale="85000" lnSpcReduction="20000"/>
          </a:bodyPr>
          <a:lstStyle/>
          <a:p>
            <a:pPr indent="0" lvl="0" marL="0" marR="0" rtl="0" algn="ctr">
              <a:lnSpc>
                <a:spcPct val="100000"/>
              </a:lnSpc>
              <a:spcBef>
                <a:spcPts val="0"/>
              </a:spcBef>
              <a:spcAft>
                <a:spcPts val="0"/>
              </a:spcAft>
              <a:buClr>
                <a:srgbClr val="000000"/>
              </a:buClr>
              <a:buSzPct val="100000"/>
              <a:buFont typeface="Arial"/>
              <a:buNone/>
            </a:pPr>
            <a:r>
              <a:rPr b="1" i="0" lang="en" sz="3200" u="none" cap="none" strike="noStrike">
                <a:solidFill>
                  <a:srgbClr val="FFFFFF"/>
                </a:solidFill>
                <a:latin typeface="Poppins"/>
                <a:ea typeface="Poppins"/>
                <a:cs typeface="Poppins"/>
                <a:sym typeface="Poppins"/>
              </a:rPr>
              <a:t>1</a:t>
            </a:r>
            <a:endParaRPr b="1" i="0" sz="3200" u="none" cap="none" strike="noStrike">
              <a:solidFill>
                <a:srgbClr val="FFFFFF"/>
              </a:solidFill>
              <a:latin typeface="Poppins"/>
              <a:ea typeface="Poppins"/>
              <a:cs typeface="Poppins"/>
              <a:sym typeface="Poppins"/>
            </a:endParaRPr>
          </a:p>
        </p:txBody>
      </p:sp>
      <p:sp>
        <p:nvSpPr>
          <p:cNvPr id="69" name="Google Shape;69;p2"/>
          <p:cNvSpPr/>
          <p:nvPr/>
        </p:nvSpPr>
        <p:spPr>
          <a:xfrm>
            <a:off x="3822713" y="2117188"/>
            <a:ext cx="457500" cy="457500"/>
          </a:xfrm>
          <a:prstGeom prst="ellipse">
            <a:avLst/>
          </a:prstGeom>
          <a:solidFill>
            <a:srgbClr val="A41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txBox="1"/>
          <p:nvPr/>
        </p:nvSpPr>
        <p:spPr>
          <a:xfrm>
            <a:off x="68475" y="2064250"/>
            <a:ext cx="3662100" cy="587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200"/>
              </a:spcAft>
              <a:buClr>
                <a:srgbClr val="000000"/>
              </a:buClr>
              <a:buSzPts val="2200"/>
              <a:buFont typeface="Arial"/>
              <a:buNone/>
            </a:pPr>
            <a:r>
              <a:rPr b="1" lang="en" sz="2200">
                <a:solidFill>
                  <a:srgbClr val="FFFFFF"/>
                </a:solidFill>
                <a:latin typeface="Poppins"/>
                <a:ea typeface="Poppins"/>
                <a:cs typeface="Poppins"/>
                <a:sym typeface="Poppins"/>
              </a:rPr>
              <a:t>Target Audiences</a:t>
            </a:r>
            <a:endParaRPr b="1" i="0" sz="2200" u="none" cap="none" strike="noStrike">
              <a:solidFill>
                <a:srgbClr val="FFFFFF"/>
              </a:solidFill>
              <a:latin typeface="Poppins"/>
              <a:ea typeface="Poppins"/>
              <a:cs typeface="Poppins"/>
              <a:sym typeface="Poppins"/>
            </a:endParaRPr>
          </a:p>
        </p:txBody>
      </p:sp>
      <p:sp>
        <p:nvSpPr>
          <p:cNvPr id="71" name="Google Shape;71;p2"/>
          <p:cNvSpPr txBox="1"/>
          <p:nvPr/>
        </p:nvSpPr>
        <p:spPr>
          <a:xfrm>
            <a:off x="3822713" y="2103675"/>
            <a:ext cx="457500" cy="524400"/>
          </a:xfrm>
          <a:prstGeom prst="rect">
            <a:avLst/>
          </a:prstGeom>
          <a:noFill/>
          <a:ln>
            <a:noFill/>
          </a:ln>
        </p:spPr>
        <p:txBody>
          <a:bodyPr anchorCtr="0" anchor="t" bIns="91425" lIns="91425" spcFirstLastPara="1" rIns="91425" wrap="square" tIns="91425">
            <a:normAutofit fontScale="85000" lnSpcReduction="20000"/>
          </a:bodyPr>
          <a:lstStyle/>
          <a:p>
            <a:pPr indent="0" lvl="0" marL="0" marR="0" rtl="0" algn="ctr">
              <a:lnSpc>
                <a:spcPct val="100000"/>
              </a:lnSpc>
              <a:spcBef>
                <a:spcPts val="0"/>
              </a:spcBef>
              <a:spcAft>
                <a:spcPts val="0"/>
              </a:spcAft>
              <a:buClr>
                <a:srgbClr val="000000"/>
              </a:buClr>
              <a:buSzPct val="100000"/>
              <a:buFont typeface="Arial"/>
              <a:buNone/>
            </a:pPr>
            <a:r>
              <a:rPr b="1" i="0" lang="en" sz="3200" u="none" cap="none" strike="noStrike">
                <a:solidFill>
                  <a:srgbClr val="FFFFFF"/>
                </a:solidFill>
                <a:latin typeface="Poppins"/>
                <a:ea typeface="Poppins"/>
                <a:cs typeface="Poppins"/>
                <a:sym typeface="Poppins"/>
              </a:rPr>
              <a:t>3</a:t>
            </a:r>
            <a:endParaRPr b="1" i="0" sz="3200" u="none" cap="none" strike="noStrike">
              <a:solidFill>
                <a:srgbClr val="FFFFFF"/>
              </a:solidFill>
              <a:latin typeface="Poppins"/>
              <a:ea typeface="Poppins"/>
              <a:cs typeface="Poppins"/>
              <a:sym typeface="Poppins"/>
            </a:endParaRPr>
          </a:p>
        </p:txBody>
      </p:sp>
      <p:sp>
        <p:nvSpPr>
          <p:cNvPr id="72" name="Google Shape;72;p2"/>
          <p:cNvSpPr txBox="1"/>
          <p:nvPr>
            <p:ph type="title"/>
          </p:nvPr>
        </p:nvSpPr>
        <p:spPr>
          <a:xfrm>
            <a:off x="2066150" y="229275"/>
            <a:ext cx="46845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Index</a:t>
            </a:r>
            <a:endParaRPr/>
          </a:p>
        </p:txBody>
      </p:sp>
      <p:sp>
        <p:nvSpPr>
          <p:cNvPr id="73" name="Google Shape;73;p2"/>
          <p:cNvSpPr/>
          <p:nvPr/>
        </p:nvSpPr>
        <p:spPr>
          <a:xfrm>
            <a:off x="4531775" y="1224200"/>
            <a:ext cx="457500" cy="457500"/>
          </a:xfrm>
          <a:prstGeom prst="ellipse">
            <a:avLst/>
          </a:prstGeom>
          <a:solidFill>
            <a:srgbClr val="A41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txBox="1"/>
          <p:nvPr/>
        </p:nvSpPr>
        <p:spPr>
          <a:xfrm>
            <a:off x="5096375" y="1190750"/>
            <a:ext cx="3908700" cy="5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523"/>
              <a:buFont typeface="Arial"/>
              <a:buNone/>
            </a:pPr>
            <a:r>
              <a:rPr b="1" lang="en" sz="2242">
                <a:solidFill>
                  <a:schemeClr val="lt1"/>
                </a:solidFill>
                <a:latin typeface="Poppins"/>
                <a:ea typeface="Poppins"/>
                <a:cs typeface="Poppins"/>
                <a:sym typeface="Poppins"/>
              </a:rPr>
              <a:t>Problem Statement</a:t>
            </a:r>
            <a:endParaRPr b="1" sz="2400">
              <a:solidFill>
                <a:schemeClr val="lt1"/>
              </a:solidFill>
              <a:latin typeface="Poppins"/>
              <a:ea typeface="Poppins"/>
              <a:cs typeface="Poppins"/>
              <a:sym typeface="Poppins"/>
            </a:endParaRPr>
          </a:p>
        </p:txBody>
      </p:sp>
      <p:sp>
        <p:nvSpPr>
          <p:cNvPr id="75" name="Google Shape;75;p2"/>
          <p:cNvSpPr txBox="1"/>
          <p:nvPr/>
        </p:nvSpPr>
        <p:spPr>
          <a:xfrm>
            <a:off x="4540375" y="1224200"/>
            <a:ext cx="457500" cy="524400"/>
          </a:xfrm>
          <a:prstGeom prst="rect">
            <a:avLst/>
          </a:prstGeom>
          <a:noFill/>
          <a:ln>
            <a:noFill/>
          </a:ln>
        </p:spPr>
        <p:txBody>
          <a:bodyPr anchorCtr="0" anchor="t" bIns="91425" lIns="91425" spcFirstLastPara="1" rIns="91425" wrap="square" tIns="91425">
            <a:normAutofit fontScale="85000" lnSpcReduction="20000"/>
          </a:bodyPr>
          <a:lstStyle/>
          <a:p>
            <a:pPr indent="0" lvl="0" marL="0" marR="0" rtl="0" algn="ctr">
              <a:lnSpc>
                <a:spcPct val="100000"/>
              </a:lnSpc>
              <a:spcBef>
                <a:spcPts val="0"/>
              </a:spcBef>
              <a:spcAft>
                <a:spcPts val="0"/>
              </a:spcAft>
              <a:buClr>
                <a:srgbClr val="000000"/>
              </a:buClr>
              <a:buSzPct val="100000"/>
              <a:buFont typeface="Arial"/>
              <a:buNone/>
            </a:pPr>
            <a:r>
              <a:rPr b="1" i="0" lang="en" sz="3200" u="none" cap="none" strike="noStrike">
                <a:solidFill>
                  <a:srgbClr val="FFFFFF"/>
                </a:solidFill>
                <a:latin typeface="Poppins"/>
                <a:ea typeface="Poppins"/>
                <a:cs typeface="Poppins"/>
                <a:sym typeface="Poppins"/>
              </a:rPr>
              <a:t>2</a:t>
            </a:r>
            <a:endParaRPr b="1" i="0" sz="3200" u="none" cap="none" strike="noStrike">
              <a:solidFill>
                <a:srgbClr val="FFFFFF"/>
              </a:solidFill>
              <a:latin typeface="Poppins"/>
              <a:ea typeface="Poppins"/>
              <a:cs typeface="Poppins"/>
              <a:sym typeface="Poppins"/>
            </a:endParaRPr>
          </a:p>
        </p:txBody>
      </p:sp>
      <p:sp>
        <p:nvSpPr>
          <p:cNvPr id="76" name="Google Shape;76;p2"/>
          <p:cNvSpPr/>
          <p:nvPr/>
        </p:nvSpPr>
        <p:spPr>
          <a:xfrm>
            <a:off x="4523188" y="2117188"/>
            <a:ext cx="457500" cy="457500"/>
          </a:xfrm>
          <a:prstGeom prst="ellipse">
            <a:avLst/>
          </a:prstGeom>
          <a:solidFill>
            <a:srgbClr val="A41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txBox="1"/>
          <p:nvPr/>
        </p:nvSpPr>
        <p:spPr>
          <a:xfrm>
            <a:off x="4523188" y="2117188"/>
            <a:ext cx="457500" cy="524400"/>
          </a:xfrm>
          <a:prstGeom prst="rect">
            <a:avLst/>
          </a:prstGeom>
          <a:noFill/>
          <a:ln>
            <a:noFill/>
          </a:ln>
        </p:spPr>
        <p:txBody>
          <a:bodyPr anchorCtr="0" anchor="t" bIns="91425" lIns="91425" spcFirstLastPara="1" rIns="91425" wrap="square" tIns="91425">
            <a:normAutofit fontScale="85000" lnSpcReduction="20000"/>
          </a:bodyPr>
          <a:lstStyle/>
          <a:p>
            <a:pPr indent="0" lvl="0" marL="0" marR="0" rtl="0" algn="ctr">
              <a:lnSpc>
                <a:spcPct val="100000"/>
              </a:lnSpc>
              <a:spcBef>
                <a:spcPts val="0"/>
              </a:spcBef>
              <a:spcAft>
                <a:spcPts val="0"/>
              </a:spcAft>
              <a:buClr>
                <a:srgbClr val="000000"/>
              </a:buClr>
              <a:buSzPct val="100000"/>
              <a:buFont typeface="Arial"/>
              <a:buNone/>
            </a:pPr>
            <a:r>
              <a:rPr b="1" i="0" lang="en" sz="3200" u="none" cap="none" strike="noStrike">
                <a:solidFill>
                  <a:srgbClr val="FFFFFF"/>
                </a:solidFill>
                <a:latin typeface="Poppins"/>
                <a:ea typeface="Poppins"/>
                <a:cs typeface="Poppins"/>
                <a:sym typeface="Poppins"/>
              </a:rPr>
              <a:t>4</a:t>
            </a:r>
            <a:endParaRPr b="1" i="0" sz="3200" u="none" cap="none" strike="noStrike">
              <a:solidFill>
                <a:srgbClr val="FFFFFF"/>
              </a:solidFill>
              <a:latin typeface="Poppins"/>
              <a:ea typeface="Poppins"/>
              <a:cs typeface="Poppins"/>
              <a:sym typeface="Poppins"/>
            </a:endParaRPr>
          </a:p>
        </p:txBody>
      </p:sp>
      <p:sp>
        <p:nvSpPr>
          <p:cNvPr id="78" name="Google Shape;78;p2"/>
          <p:cNvSpPr/>
          <p:nvPr/>
        </p:nvSpPr>
        <p:spPr>
          <a:xfrm>
            <a:off x="4219275" y="2847488"/>
            <a:ext cx="457500" cy="457500"/>
          </a:xfrm>
          <a:prstGeom prst="ellipse">
            <a:avLst/>
          </a:prstGeom>
          <a:solidFill>
            <a:srgbClr val="A41F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txBox="1"/>
          <p:nvPr/>
        </p:nvSpPr>
        <p:spPr>
          <a:xfrm>
            <a:off x="3309200" y="3305000"/>
            <a:ext cx="21984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lang="en" sz="2200">
                <a:solidFill>
                  <a:srgbClr val="A41F31"/>
                </a:solidFill>
                <a:highlight>
                  <a:schemeClr val="accent6"/>
                </a:highlight>
                <a:latin typeface="Poppins"/>
                <a:ea typeface="Poppins"/>
                <a:cs typeface="Poppins"/>
                <a:sym typeface="Poppins"/>
              </a:rPr>
              <a:t>Surprise</a:t>
            </a:r>
            <a:endParaRPr b="1" i="0" sz="2200" u="none" cap="none" strike="noStrike">
              <a:solidFill>
                <a:srgbClr val="A41F31"/>
              </a:solidFill>
              <a:highlight>
                <a:schemeClr val="accent6"/>
              </a:highlight>
              <a:latin typeface="Poppins"/>
              <a:ea typeface="Poppins"/>
              <a:cs typeface="Poppins"/>
              <a:sym typeface="Poppins"/>
            </a:endParaRPr>
          </a:p>
          <a:p>
            <a:pPr indent="0" lvl="0" marL="0" marR="0" rtl="0" algn="l">
              <a:lnSpc>
                <a:spcPct val="115000"/>
              </a:lnSpc>
              <a:spcBef>
                <a:spcPts val="1200"/>
              </a:spcBef>
              <a:spcAft>
                <a:spcPts val="1200"/>
              </a:spcAft>
              <a:buClr>
                <a:srgbClr val="000000"/>
              </a:buClr>
              <a:buSzPts val="2200"/>
              <a:buFont typeface="Arial"/>
              <a:buNone/>
            </a:pPr>
            <a:r>
              <a:t/>
            </a:r>
            <a:endParaRPr b="1" i="0" sz="2200" u="none" cap="none" strike="noStrike">
              <a:solidFill>
                <a:srgbClr val="FFFFFF"/>
              </a:solidFill>
              <a:latin typeface="Poppins"/>
              <a:ea typeface="Poppins"/>
              <a:cs typeface="Poppins"/>
              <a:sym typeface="Poppins"/>
            </a:endParaRPr>
          </a:p>
        </p:txBody>
      </p:sp>
      <p:sp>
        <p:nvSpPr>
          <p:cNvPr id="80" name="Google Shape;80;p2"/>
          <p:cNvSpPr txBox="1"/>
          <p:nvPr/>
        </p:nvSpPr>
        <p:spPr>
          <a:xfrm>
            <a:off x="4219263" y="2782688"/>
            <a:ext cx="4575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FFFFF"/>
                </a:solidFill>
                <a:latin typeface="Poppins"/>
                <a:ea typeface="Poppins"/>
                <a:cs typeface="Poppins"/>
                <a:sym typeface="Poppins"/>
              </a:rPr>
              <a:t>?</a:t>
            </a:r>
            <a:endParaRPr b="1" i="0" sz="2700" u="none" cap="none" strike="noStrike">
              <a:solidFill>
                <a:srgbClr val="FFFFFF"/>
              </a:solidFill>
              <a:latin typeface="Poppins"/>
              <a:ea typeface="Poppins"/>
              <a:cs typeface="Poppins"/>
              <a:sym typeface="Poppins"/>
            </a:endParaRPr>
          </a:p>
        </p:txBody>
      </p:sp>
      <p:pic>
        <p:nvPicPr>
          <p:cNvPr id="81" name="Google Shape;81;p2"/>
          <p:cNvPicPr preferRelativeResize="0"/>
          <p:nvPr/>
        </p:nvPicPr>
        <p:blipFill rotWithShape="1">
          <a:blip r:embed="rId3">
            <a:alphaModFix/>
          </a:blip>
          <a:srcRect b="0" l="0" r="0" t="0"/>
          <a:stretch/>
        </p:blipFill>
        <p:spPr>
          <a:xfrm>
            <a:off x="-289350" y="2858950"/>
            <a:ext cx="1212325" cy="1359025"/>
          </a:xfrm>
          <a:prstGeom prst="rect">
            <a:avLst/>
          </a:prstGeom>
          <a:noFill/>
          <a:ln>
            <a:noFill/>
          </a:ln>
        </p:spPr>
      </p:pic>
      <p:pic>
        <p:nvPicPr>
          <p:cNvPr id="82" name="Google Shape;82;p2"/>
          <p:cNvPicPr preferRelativeResize="0"/>
          <p:nvPr/>
        </p:nvPicPr>
        <p:blipFill rotWithShape="1">
          <a:blip r:embed="rId4">
            <a:alphaModFix/>
          </a:blip>
          <a:srcRect b="0" l="0" r="0" t="0"/>
          <a:stretch/>
        </p:blipFill>
        <p:spPr>
          <a:xfrm flipH="1" rot="10800000">
            <a:off x="7464025" y="-8"/>
            <a:ext cx="1679975" cy="1589256"/>
          </a:xfrm>
          <a:prstGeom prst="rect">
            <a:avLst/>
          </a:prstGeom>
          <a:noFill/>
          <a:ln>
            <a:noFill/>
          </a:ln>
        </p:spPr>
      </p:pic>
      <p:sp>
        <p:nvSpPr>
          <p:cNvPr id="83" name="Google Shape;83;p2"/>
          <p:cNvSpPr txBox="1"/>
          <p:nvPr/>
        </p:nvSpPr>
        <p:spPr>
          <a:xfrm>
            <a:off x="5096375" y="2052400"/>
            <a:ext cx="36621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Clr>
                <a:srgbClr val="000000"/>
              </a:buClr>
              <a:buSzPts val="2200"/>
              <a:buFont typeface="Arial"/>
              <a:buNone/>
            </a:pPr>
            <a:r>
              <a:rPr b="1" lang="en" sz="2200">
                <a:solidFill>
                  <a:srgbClr val="FFFFFF"/>
                </a:solidFill>
                <a:latin typeface="Poppins"/>
                <a:ea typeface="Poppins"/>
                <a:cs typeface="Poppins"/>
                <a:sym typeface="Poppins"/>
              </a:rPr>
              <a:t>Key Findings/Analysis</a:t>
            </a:r>
            <a:endParaRPr b="1" i="0" sz="2200" u="none" cap="none" strike="noStrike">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c046c7249d_2_0"/>
          <p:cNvPicPr preferRelativeResize="0"/>
          <p:nvPr/>
        </p:nvPicPr>
        <p:blipFill rotWithShape="1">
          <a:blip r:embed="rId4">
            <a:alphaModFix/>
          </a:blip>
          <a:srcRect b="0" l="0" r="0" t="0"/>
          <a:stretch/>
        </p:blipFill>
        <p:spPr>
          <a:xfrm>
            <a:off x="-41150" y="110613"/>
            <a:ext cx="4047200" cy="582375"/>
          </a:xfrm>
          <a:prstGeom prst="rect">
            <a:avLst/>
          </a:prstGeom>
          <a:noFill/>
          <a:ln>
            <a:noFill/>
          </a:ln>
        </p:spPr>
      </p:pic>
      <p:sp>
        <p:nvSpPr>
          <p:cNvPr id="89" name="Google Shape;89;g2c046c7249d_2_0"/>
          <p:cNvSpPr txBox="1"/>
          <p:nvPr>
            <p:ph idx="4294967295" type="title"/>
          </p:nvPr>
        </p:nvSpPr>
        <p:spPr>
          <a:xfrm>
            <a:off x="0" y="189550"/>
            <a:ext cx="3608100" cy="432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Where our story begin?</a:t>
            </a:r>
            <a:endParaRPr/>
          </a:p>
        </p:txBody>
      </p:sp>
      <p:sp>
        <p:nvSpPr>
          <p:cNvPr id="90" name="Google Shape;90;g2c046c7249d_2_0"/>
          <p:cNvSpPr/>
          <p:nvPr/>
        </p:nvSpPr>
        <p:spPr>
          <a:xfrm>
            <a:off x="8397789" y="4199789"/>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g2c046c7249d_2_0"/>
          <p:cNvPicPr preferRelativeResize="0"/>
          <p:nvPr/>
        </p:nvPicPr>
        <p:blipFill rotWithShape="1">
          <a:blip r:embed="rId5">
            <a:alphaModFix/>
          </a:blip>
          <a:srcRect b="0" l="0" r="0" t="0"/>
          <a:stretch/>
        </p:blipFill>
        <p:spPr>
          <a:xfrm>
            <a:off x="7313470" y="110625"/>
            <a:ext cx="1795080" cy="766196"/>
          </a:xfrm>
          <a:prstGeom prst="rect">
            <a:avLst/>
          </a:prstGeom>
          <a:noFill/>
          <a:ln>
            <a:noFill/>
          </a:ln>
        </p:spPr>
      </p:pic>
      <p:grpSp>
        <p:nvGrpSpPr>
          <p:cNvPr id="92" name="Google Shape;92;g2c046c7249d_2_0"/>
          <p:cNvGrpSpPr/>
          <p:nvPr/>
        </p:nvGrpSpPr>
        <p:grpSpPr>
          <a:xfrm>
            <a:off x="1637547" y="2906727"/>
            <a:ext cx="1338547" cy="1772549"/>
            <a:chOff x="2013358" y="1660602"/>
            <a:chExt cx="1407368" cy="1822298"/>
          </a:xfrm>
        </p:grpSpPr>
        <p:pic>
          <p:nvPicPr>
            <p:cNvPr id="93" name="Google Shape;93;g2c046c7249d_2_0"/>
            <p:cNvPicPr preferRelativeResize="0"/>
            <p:nvPr/>
          </p:nvPicPr>
          <p:blipFill>
            <a:blip r:embed="rId6">
              <a:alphaModFix/>
            </a:blip>
            <a:stretch>
              <a:fillRect/>
            </a:stretch>
          </p:blipFill>
          <p:spPr>
            <a:xfrm>
              <a:off x="2013358" y="1660602"/>
              <a:ext cx="1404600" cy="1404600"/>
            </a:xfrm>
            <a:prstGeom prst="ellipse">
              <a:avLst/>
            </a:prstGeom>
            <a:noFill/>
            <a:ln>
              <a:noFill/>
            </a:ln>
          </p:spPr>
        </p:pic>
        <p:sp>
          <p:nvSpPr>
            <p:cNvPr id="94" name="Google Shape;94;g2c046c7249d_2_0"/>
            <p:cNvSpPr txBox="1"/>
            <p:nvPr/>
          </p:nvSpPr>
          <p:spPr>
            <a:xfrm>
              <a:off x="2121063" y="3147500"/>
              <a:ext cx="9297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Victoria</a:t>
              </a:r>
              <a:endParaRPr b="1" i="0" sz="1200" u="none" cap="none" strike="noStrike">
                <a:solidFill>
                  <a:schemeClr val="dk1"/>
                </a:solidFill>
                <a:latin typeface="Poppins"/>
                <a:ea typeface="Poppins"/>
                <a:cs typeface="Poppins"/>
                <a:sym typeface="Poppins"/>
              </a:endParaRPr>
            </a:p>
          </p:txBody>
        </p:sp>
        <p:pic>
          <p:nvPicPr>
            <p:cNvPr id="95" name="Google Shape;95;g2c046c7249d_2_0"/>
            <p:cNvPicPr preferRelativeResize="0"/>
            <p:nvPr/>
          </p:nvPicPr>
          <p:blipFill>
            <a:blip r:embed="rId7">
              <a:alphaModFix/>
            </a:blip>
            <a:stretch>
              <a:fillRect/>
            </a:stretch>
          </p:blipFill>
          <p:spPr>
            <a:xfrm>
              <a:off x="3050751" y="3191818"/>
              <a:ext cx="369975" cy="246768"/>
            </a:xfrm>
            <a:prstGeom prst="rect">
              <a:avLst/>
            </a:prstGeom>
            <a:noFill/>
            <a:ln>
              <a:noFill/>
            </a:ln>
          </p:spPr>
        </p:pic>
      </p:grpSp>
      <p:grpSp>
        <p:nvGrpSpPr>
          <p:cNvPr id="96" name="Google Shape;96;g2c046c7249d_2_0"/>
          <p:cNvGrpSpPr/>
          <p:nvPr/>
        </p:nvGrpSpPr>
        <p:grpSpPr>
          <a:xfrm>
            <a:off x="718565" y="876814"/>
            <a:ext cx="1390698" cy="1797042"/>
            <a:chOff x="211350" y="879775"/>
            <a:chExt cx="1462200" cy="1847478"/>
          </a:xfrm>
        </p:grpSpPr>
        <p:pic>
          <p:nvPicPr>
            <p:cNvPr id="97" name="Google Shape;97;g2c046c7249d_2_0"/>
            <p:cNvPicPr preferRelativeResize="0"/>
            <p:nvPr/>
          </p:nvPicPr>
          <p:blipFill>
            <a:blip r:embed="rId8">
              <a:alphaModFix/>
            </a:blip>
            <a:stretch>
              <a:fillRect/>
            </a:stretch>
          </p:blipFill>
          <p:spPr>
            <a:xfrm>
              <a:off x="211350" y="879775"/>
              <a:ext cx="1462200" cy="1462200"/>
            </a:xfrm>
            <a:prstGeom prst="ellipse">
              <a:avLst/>
            </a:prstGeom>
            <a:noFill/>
            <a:ln>
              <a:noFill/>
            </a:ln>
          </p:spPr>
        </p:pic>
        <p:sp>
          <p:nvSpPr>
            <p:cNvPr id="98" name="Google Shape;98;g2c046c7249d_2_0"/>
            <p:cNvSpPr txBox="1"/>
            <p:nvPr/>
          </p:nvSpPr>
          <p:spPr>
            <a:xfrm>
              <a:off x="351068" y="2391853"/>
              <a:ext cx="8265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Fahim</a:t>
              </a:r>
              <a:endParaRPr b="1" i="0" sz="1200" u="none" cap="none" strike="noStrike">
                <a:solidFill>
                  <a:schemeClr val="dk1"/>
                </a:solidFill>
                <a:latin typeface="Poppins"/>
                <a:ea typeface="Poppins"/>
                <a:cs typeface="Poppins"/>
                <a:sym typeface="Poppins"/>
              </a:endParaRPr>
            </a:p>
          </p:txBody>
        </p:sp>
        <p:pic>
          <p:nvPicPr>
            <p:cNvPr id="99" name="Google Shape;99;g2c046c7249d_2_0"/>
            <p:cNvPicPr preferRelativeResize="0"/>
            <p:nvPr/>
          </p:nvPicPr>
          <p:blipFill>
            <a:blip r:embed="rId9">
              <a:alphaModFix/>
            </a:blip>
            <a:stretch>
              <a:fillRect/>
            </a:stretch>
          </p:blipFill>
          <p:spPr>
            <a:xfrm>
              <a:off x="1077875" y="2421325"/>
              <a:ext cx="414713" cy="276475"/>
            </a:xfrm>
            <a:prstGeom prst="rect">
              <a:avLst/>
            </a:prstGeom>
            <a:noFill/>
            <a:ln>
              <a:noFill/>
            </a:ln>
          </p:spPr>
        </p:pic>
      </p:grpSp>
      <p:grpSp>
        <p:nvGrpSpPr>
          <p:cNvPr id="100" name="Google Shape;100;g2c046c7249d_2_0"/>
          <p:cNvGrpSpPr/>
          <p:nvPr/>
        </p:nvGrpSpPr>
        <p:grpSpPr>
          <a:xfrm>
            <a:off x="6642069" y="909084"/>
            <a:ext cx="1526588" cy="1628592"/>
            <a:chOff x="363975" y="3284475"/>
            <a:chExt cx="1605076" cy="1674300"/>
          </a:xfrm>
        </p:grpSpPr>
        <p:sp>
          <p:nvSpPr>
            <p:cNvPr id="101" name="Google Shape;101;g2c046c7249d_2_0"/>
            <p:cNvSpPr txBox="1"/>
            <p:nvPr/>
          </p:nvSpPr>
          <p:spPr>
            <a:xfrm>
              <a:off x="363975" y="4623375"/>
              <a:ext cx="12696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Mohammad</a:t>
              </a:r>
              <a:endParaRPr b="1" i="0" sz="1200" u="none" cap="none" strike="noStrike">
                <a:solidFill>
                  <a:schemeClr val="dk1"/>
                </a:solidFill>
                <a:latin typeface="Poppins"/>
                <a:ea typeface="Poppins"/>
                <a:cs typeface="Poppins"/>
                <a:sym typeface="Poppins"/>
              </a:endParaRPr>
            </a:p>
          </p:txBody>
        </p:sp>
        <p:pic>
          <p:nvPicPr>
            <p:cNvPr id="102" name="Google Shape;102;g2c046c7249d_2_0"/>
            <p:cNvPicPr preferRelativeResize="0"/>
            <p:nvPr/>
          </p:nvPicPr>
          <p:blipFill rotWithShape="1">
            <a:blip r:embed="rId10">
              <a:alphaModFix/>
            </a:blip>
            <a:srcRect b="0" l="5492" r="5492" t="0"/>
            <a:stretch/>
          </p:blipFill>
          <p:spPr>
            <a:xfrm>
              <a:off x="363975" y="3284475"/>
              <a:ext cx="1330800" cy="1330800"/>
            </a:xfrm>
            <a:prstGeom prst="ellipse">
              <a:avLst/>
            </a:prstGeom>
            <a:noFill/>
            <a:ln>
              <a:noFill/>
            </a:ln>
          </p:spPr>
        </p:pic>
        <p:pic>
          <p:nvPicPr>
            <p:cNvPr id="103" name="Google Shape;103;g2c046c7249d_2_0"/>
            <p:cNvPicPr preferRelativeResize="0"/>
            <p:nvPr/>
          </p:nvPicPr>
          <p:blipFill>
            <a:blip r:embed="rId11">
              <a:alphaModFix/>
            </a:blip>
            <a:stretch>
              <a:fillRect/>
            </a:stretch>
          </p:blipFill>
          <p:spPr>
            <a:xfrm>
              <a:off x="1554325" y="4671570"/>
              <a:ext cx="414726" cy="239005"/>
            </a:xfrm>
            <a:prstGeom prst="rect">
              <a:avLst/>
            </a:prstGeom>
            <a:noFill/>
            <a:ln>
              <a:noFill/>
            </a:ln>
          </p:spPr>
        </p:pic>
      </p:grpSp>
      <p:grpSp>
        <p:nvGrpSpPr>
          <p:cNvPr id="104" name="Google Shape;104;g2c046c7249d_2_0"/>
          <p:cNvGrpSpPr/>
          <p:nvPr/>
        </p:nvGrpSpPr>
        <p:grpSpPr>
          <a:xfrm>
            <a:off x="2739007" y="964929"/>
            <a:ext cx="1418926" cy="1686832"/>
            <a:chOff x="4345171" y="1034450"/>
            <a:chExt cx="1491879" cy="1734175"/>
          </a:xfrm>
        </p:grpSpPr>
        <p:sp>
          <p:nvSpPr>
            <p:cNvPr id="105" name="Google Shape;105;g2c046c7249d_2_0"/>
            <p:cNvSpPr txBox="1"/>
            <p:nvPr/>
          </p:nvSpPr>
          <p:spPr>
            <a:xfrm>
              <a:off x="4345171" y="2433225"/>
              <a:ext cx="8319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Batool</a:t>
              </a:r>
              <a:endParaRPr b="1" i="0" sz="1200" u="none" cap="none" strike="noStrike">
                <a:solidFill>
                  <a:schemeClr val="dk1"/>
                </a:solidFill>
                <a:latin typeface="Poppins"/>
                <a:ea typeface="Poppins"/>
                <a:cs typeface="Poppins"/>
                <a:sym typeface="Poppins"/>
              </a:endParaRPr>
            </a:p>
          </p:txBody>
        </p:sp>
        <p:pic>
          <p:nvPicPr>
            <p:cNvPr id="106" name="Google Shape;106;g2c046c7249d_2_0"/>
            <p:cNvPicPr preferRelativeResize="0"/>
            <p:nvPr/>
          </p:nvPicPr>
          <p:blipFill rotWithShape="1">
            <a:blip r:embed="rId12">
              <a:alphaModFix/>
            </a:blip>
            <a:srcRect b="11720" l="0" r="23447" t="11727"/>
            <a:stretch/>
          </p:blipFill>
          <p:spPr>
            <a:xfrm>
              <a:off x="4506250" y="1034450"/>
              <a:ext cx="1330800" cy="1330800"/>
            </a:xfrm>
            <a:prstGeom prst="ellipse">
              <a:avLst/>
            </a:prstGeom>
            <a:noFill/>
            <a:ln>
              <a:noFill/>
            </a:ln>
          </p:spPr>
        </p:pic>
        <p:pic>
          <p:nvPicPr>
            <p:cNvPr id="107" name="Google Shape;107;g2c046c7249d_2_0"/>
            <p:cNvPicPr preferRelativeResize="0"/>
            <p:nvPr/>
          </p:nvPicPr>
          <p:blipFill>
            <a:blip r:embed="rId11">
              <a:alphaModFix/>
            </a:blip>
            <a:stretch>
              <a:fillRect/>
            </a:stretch>
          </p:blipFill>
          <p:spPr>
            <a:xfrm>
              <a:off x="5134200" y="2481420"/>
              <a:ext cx="414726" cy="239005"/>
            </a:xfrm>
            <a:prstGeom prst="rect">
              <a:avLst/>
            </a:prstGeom>
            <a:noFill/>
            <a:ln>
              <a:noFill/>
            </a:ln>
          </p:spPr>
        </p:pic>
      </p:grpSp>
      <p:grpSp>
        <p:nvGrpSpPr>
          <p:cNvPr id="108" name="Google Shape;108;g2c046c7249d_2_0"/>
          <p:cNvGrpSpPr/>
          <p:nvPr/>
        </p:nvGrpSpPr>
        <p:grpSpPr>
          <a:xfrm>
            <a:off x="3770205" y="2921588"/>
            <a:ext cx="1269718" cy="1672371"/>
            <a:chOff x="3770205" y="2921588"/>
            <a:chExt cx="1269718" cy="1672371"/>
          </a:xfrm>
        </p:grpSpPr>
        <p:pic>
          <p:nvPicPr>
            <p:cNvPr id="109" name="Google Shape;109;g2c046c7249d_2_0"/>
            <p:cNvPicPr preferRelativeResize="0"/>
            <p:nvPr/>
          </p:nvPicPr>
          <p:blipFill>
            <a:blip r:embed="rId13">
              <a:alphaModFix/>
            </a:blip>
            <a:stretch>
              <a:fillRect/>
            </a:stretch>
          </p:blipFill>
          <p:spPr>
            <a:xfrm>
              <a:off x="3770205" y="2921588"/>
              <a:ext cx="1269718" cy="1298555"/>
            </a:xfrm>
            <a:prstGeom prst="ellipse">
              <a:avLst/>
            </a:prstGeom>
            <a:noFill/>
            <a:ln>
              <a:noFill/>
            </a:ln>
          </p:spPr>
        </p:pic>
        <p:sp>
          <p:nvSpPr>
            <p:cNvPr id="110" name="Google Shape;110;g2c046c7249d_2_0"/>
            <p:cNvSpPr txBox="1"/>
            <p:nvPr/>
          </p:nvSpPr>
          <p:spPr>
            <a:xfrm>
              <a:off x="3822957" y="4267859"/>
              <a:ext cx="608400" cy="32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Adel</a:t>
              </a:r>
              <a:endParaRPr b="1" sz="1200">
                <a:solidFill>
                  <a:schemeClr val="dk1"/>
                </a:solidFill>
                <a:latin typeface="Poppins"/>
                <a:ea typeface="Poppins"/>
                <a:cs typeface="Poppins"/>
                <a:sym typeface="Poppins"/>
              </a:endParaRPr>
            </a:p>
          </p:txBody>
        </p:sp>
        <p:pic>
          <p:nvPicPr>
            <p:cNvPr id="111" name="Google Shape;111;g2c046c7249d_2_0"/>
            <p:cNvPicPr preferRelativeResize="0"/>
            <p:nvPr/>
          </p:nvPicPr>
          <p:blipFill>
            <a:blip r:embed="rId11">
              <a:alphaModFix/>
            </a:blip>
            <a:stretch>
              <a:fillRect/>
            </a:stretch>
          </p:blipFill>
          <p:spPr>
            <a:xfrm>
              <a:off x="4431287" y="4314750"/>
              <a:ext cx="394445" cy="232480"/>
            </a:xfrm>
            <a:prstGeom prst="rect">
              <a:avLst/>
            </a:prstGeom>
            <a:noFill/>
            <a:ln>
              <a:noFill/>
            </a:ln>
          </p:spPr>
        </p:pic>
      </p:grpSp>
      <p:grpSp>
        <p:nvGrpSpPr>
          <p:cNvPr id="112" name="Google Shape;112;g2c046c7249d_2_0"/>
          <p:cNvGrpSpPr/>
          <p:nvPr/>
        </p:nvGrpSpPr>
        <p:grpSpPr>
          <a:xfrm>
            <a:off x="5834017" y="2906718"/>
            <a:ext cx="1265724" cy="1628580"/>
            <a:chOff x="6914600" y="3284475"/>
            <a:chExt cx="1330800" cy="1674288"/>
          </a:xfrm>
        </p:grpSpPr>
        <p:sp>
          <p:nvSpPr>
            <p:cNvPr id="113" name="Google Shape;113;g2c046c7249d_2_0"/>
            <p:cNvSpPr txBox="1"/>
            <p:nvPr/>
          </p:nvSpPr>
          <p:spPr>
            <a:xfrm>
              <a:off x="6989300" y="4623363"/>
              <a:ext cx="6396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Abed</a:t>
              </a:r>
              <a:endParaRPr b="1" i="0" sz="1200" u="none" cap="none" strike="noStrike">
                <a:solidFill>
                  <a:schemeClr val="dk1"/>
                </a:solidFill>
                <a:latin typeface="Poppins"/>
                <a:ea typeface="Poppins"/>
                <a:cs typeface="Poppins"/>
                <a:sym typeface="Poppins"/>
              </a:endParaRPr>
            </a:p>
          </p:txBody>
        </p:sp>
        <p:pic>
          <p:nvPicPr>
            <p:cNvPr id="114" name="Google Shape;114;g2c046c7249d_2_0"/>
            <p:cNvPicPr preferRelativeResize="0"/>
            <p:nvPr/>
          </p:nvPicPr>
          <p:blipFill>
            <a:blip r:embed="rId14">
              <a:alphaModFix/>
            </a:blip>
            <a:stretch>
              <a:fillRect/>
            </a:stretch>
          </p:blipFill>
          <p:spPr>
            <a:xfrm>
              <a:off x="6914600" y="3284475"/>
              <a:ext cx="1330800" cy="1330800"/>
            </a:xfrm>
            <a:prstGeom prst="ellipse">
              <a:avLst/>
            </a:prstGeom>
            <a:noFill/>
            <a:ln>
              <a:noFill/>
            </a:ln>
          </p:spPr>
        </p:pic>
        <p:pic>
          <p:nvPicPr>
            <p:cNvPr id="115" name="Google Shape;115;g2c046c7249d_2_0"/>
            <p:cNvPicPr preferRelativeResize="0"/>
            <p:nvPr/>
          </p:nvPicPr>
          <p:blipFill>
            <a:blip r:embed="rId11">
              <a:alphaModFix/>
            </a:blip>
            <a:stretch>
              <a:fillRect/>
            </a:stretch>
          </p:blipFill>
          <p:spPr>
            <a:xfrm>
              <a:off x="7628900" y="4671570"/>
              <a:ext cx="414726" cy="239005"/>
            </a:xfrm>
            <a:prstGeom prst="rect">
              <a:avLst/>
            </a:prstGeom>
            <a:noFill/>
            <a:ln>
              <a:noFill/>
            </a:ln>
          </p:spPr>
        </p:pic>
      </p:grpSp>
      <p:grpSp>
        <p:nvGrpSpPr>
          <p:cNvPr id="116" name="Google Shape;116;g2c046c7249d_2_0"/>
          <p:cNvGrpSpPr/>
          <p:nvPr/>
        </p:nvGrpSpPr>
        <p:grpSpPr>
          <a:xfrm>
            <a:off x="4747251" y="876827"/>
            <a:ext cx="1338605" cy="1693155"/>
            <a:chOff x="6165275" y="806125"/>
            <a:chExt cx="1335000" cy="1740675"/>
          </a:xfrm>
        </p:grpSpPr>
        <p:sp>
          <p:nvSpPr>
            <p:cNvPr id="117" name="Google Shape;117;g2c046c7249d_2_0"/>
            <p:cNvSpPr txBox="1"/>
            <p:nvPr/>
          </p:nvSpPr>
          <p:spPr>
            <a:xfrm>
              <a:off x="6307475" y="2211400"/>
              <a:ext cx="831900" cy="3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1200"/>
                </a:spcAft>
                <a:buClr>
                  <a:srgbClr val="000000"/>
                </a:buClr>
                <a:buSzPts val="1600"/>
                <a:buFont typeface="Arial"/>
                <a:buNone/>
              </a:pPr>
              <a:r>
                <a:rPr b="1" lang="en" sz="1200">
                  <a:solidFill>
                    <a:schemeClr val="dk1"/>
                  </a:solidFill>
                  <a:latin typeface="Poppins"/>
                  <a:ea typeface="Poppins"/>
                  <a:cs typeface="Poppins"/>
                  <a:sym typeface="Poppins"/>
                </a:rPr>
                <a:t>Mariam</a:t>
              </a:r>
              <a:endParaRPr b="1" i="0" sz="1200" u="none" cap="none" strike="noStrike">
                <a:solidFill>
                  <a:schemeClr val="dk1"/>
                </a:solidFill>
                <a:latin typeface="Poppins"/>
                <a:ea typeface="Poppins"/>
                <a:cs typeface="Poppins"/>
                <a:sym typeface="Poppins"/>
              </a:endParaRPr>
            </a:p>
          </p:txBody>
        </p:sp>
        <p:pic>
          <p:nvPicPr>
            <p:cNvPr id="118" name="Google Shape;118;g2c046c7249d_2_0"/>
            <p:cNvPicPr preferRelativeResize="0"/>
            <p:nvPr/>
          </p:nvPicPr>
          <p:blipFill>
            <a:blip r:embed="rId9">
              <a:alphaModFix/>
            </a:blip>
            <a:stretch>
              <a:fillRect/>
            </a:stretch>
          </p:blipFill>
          <p:spPr>
            <a:xfrm>
              <a:off x="7085550" y="2247700"/>
              <a:ext cx="414713" cy="276475"/>
            </a:xfrm>
            <a:prstGeom prst="rect">
              <a:avLst/>
            </a:prstGeom>
            <a:noFill/>
            <a:ln>
              <a:noFill/>
            </a:ln>
          </p:spPr>
        </p:pic>
        <p:pic>
          <p:nvPicPr>
            <p:cNvPr id="119" name="Google Shape;119;g2c046c7249d_2_0"/>
            <p:cNvPicPr preferRelativeResize="0"/>
            <p:nvPr/>
          </p:nvPicPr>
          <p:blipFill>
            <a:blip r:embed="rId15">
              <a:alphaModFix/>
            </a:blip>
            <a:stretch>
              <a:fillRect/>
            </a:stretch>
          </p:blipFill>
          <p:spPr>
            <a:xfrm>
              <a:off x="6165275" y="806125"/>
              <a:ext cx="1335000" cy="1335000"/>
            </a:xfrm>
            <a:prstGeom prst="ellipse">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 person carrying a bundle of wires&#10;&#10;Description automatically generated" id="124" name="Google Shape;124;p3"/>
          <p:cNvPicPr preferRelativeResize="0"/>
          <p:nvPr/>
        </p:nvPicPr>
        <p:blipFill rotWithShape="1">
          <a:blip r:embed="rId3">
            <a:alphaModFix/>
          </a:blip>
          <a:srcRect b="0" l="0" r="0" t="0"/>
          <a:stretch/>
        </p:blipFill>
        <p:spPr>
          <a:xfrm>
            <a:off x="1447419" y="0"/>
            <a:ext cx="7711129" cy="5216575"/>
          </a:xfrm>
          <a:prstGeom prst="rect">
            <a:avLst/>
          </a:prstGeom>
          <a:noFill/>
          <a:ln>
            <a:noFill/>
          </a:ln>
        </p:spPr>
      </p:pic>
      <p:pic>
        <p:nvPicPr>
          <p:cNvPr id="125" name="Google Shape;125;p3"/>
          <p:cNvPicPr preferRelativeResize="0"/>
          <p:nvPr/>
        </p:nvPicPr>
        <p:blipFill rotWithShape="1">
          <a:blip r:embed="rId4">
            <a:alphaModFix/>
          </a:blip>
          <a:srcRect b="0" l="0" r="0" t="0"/>
          <a:stretch/>
        </p:blipFill>
        <p:spPr>
          <a:xfrm>
            <a:off x="0" y="0"/>
            <a:ext cx="6793700" cy="5272025"/>
          </a:xfrm>
          <a:prstGeom prst="rect">
            <a:avLst/>
          </a:prstGeom>
          <a:noFill/>
          <a:ln>
            <a:noFill/>
          </a:ln>
        </p:spPr>
      </p:pic>
      <p:sp>
        <p:nvSpPr>
          <p:cNvPr id="126" name="Google Shape;126;p3"/>
          <p:cNvSpPr txBox="1"/>
          <p:nvPr>
            <p:ph type="title"/>
          </p:nvPr>
        </p:nvSpPr>
        <p:spPr>
          <a:xfrm>
            <a:off x="121866" y="1653100"/>
            <a:ext cx="4851000" cy="14049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3013"/>
              <a:buNone/>
            </a:pPr>
            <a:r>
              <a:rPr b="1" i="0" lang="en" sz="3244" u="none" strike="noStrike">
                <a:solidFill>
                  <a:srgbClr val="9A1F31"/>
                </a:solidFill>
                <a:latin typeface="Poppins"/>
                <a:ea typeface="Poppins"/>
                <a:cs typeface="Poppins"/>
                <a:sym typeface="Poppins"/>
              </a:rPr>
              <a:t>Problem Statement</a:t>
            </a:r>
            <a:endParaRPr b="1" i="0" sz="3244" u="none" strike="noStrike">
              <a:solidFill>
                <a:srgbClr val="9A1F31"/>
              </a:solidFill>
              <a:latin typeface="Poppins"/>
              <a:ea typeface="Poppins"/>
              <a:cs typeface="Poppins"/>
              <a:sym typeface="Poppins"/>
            </a:endParaRPr>
          </a:p>
          <a:p>
            <a:pPr indent="0" lvl="0" marL="0" rtl="0" algn="l">
              <a:lnSpc>
                <a:spcPct val="100000"/>
              </a:lnSpc>
              <a:spcBef>
                <a:spcPts val="0"/>
              </a:spcBef>
              <a:spcAft>
                <a:spcPts val="0"/>
              </a:spcAft>
              <a:buSzPct val="167512"/>
              <a:buNone/>
            </a:pPr>
            <a:br>
              <a:rPr lang="en" sz="2188"/>
            </a:br>
            <a:r>
              <a:rPr i="0" lang="en" sz="2966">
                <a:solidFill>
                  <a:schemeClr val="lt1"/>
                </a:solidFill>
                <a:latin typeface="Arial"/>
                <a:ea typeface="Arial"/>
                <a:cs typeface="Arial"/>
                <a:sym typeface="Arial"/>
              </a:rPr>
              <a:t>Violence against healthcare facilities in conflict areas</a:t>
            </a:r>
            <a:endParaRPr sz="2966">
              <a:solidFill>
                <a:schemeClr val="lt1"/>
              </a:solidFill>
            </a:endParaRPr>
          </a:p>
        </p:txBody>
      </p:sp>
      <p:sp>
        <p:nvSpPr>
          <p:cNvPr id="127" name="Google Shape;127;p3"/>
          <p:cNvSpPr txBox="1"/>
          <p:nvPr>
            <p:ph idx="4294967295" type="body"/>
          </p:nvPr>
        </p:nvSpPr>
        <p:spPr>
          <a:xfrm>
            <a:off x="265500" y="3224925"/>
            <a:ext cx="4941300" cy="1872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latin typeface="Arial"/>
                <a:ea typeface="Arial"/>
                <a:cs typeface="Arial"/>
                <a:sym typeface="Arial"/>
              </a:rPr>
              <a:t>Targeted Facilities</a:t>
            </a:r>
            <a:endParaRPr/>
          </a:p>
          <a:p>
            <a:pPr indent="-342900" lvl="0" marL="457200" rtl="0" algn="l">
              <a:lnSpc>
                <a:spcPct val="115000"/>
              </a:lnSpc>
              <a:spcBef>
                <a:spcPts val="0"/>
              </a:spcBef>
              <a:spcAft>
                <a:spcPts val="0"/>
              </a:spcAft>
              <a:buClr>
                <a:schemeClr val="lt1"/>
              </a:buClr>
              <a:buSzPts val="1800"/>
              <a:buChar char="●"/>
            </a:pPr>
            <a:r>
              <a:rPr lang="en">
                <a:solidFill>
                  <a:schemeClr val="lt1"/>
                </a:solidFill>
                <a:latin typeface="Arial"/>
                <a:ea typeface="Arial"/>
                <a:cs typeface="Arial"/>
                <a:sym typeface="Arial"/>
              </a:rPr>
              <a:t>Attacks Types and its Impact</a:t>
            </a:r>
            <a:endParaRPr/>
          </a:p>
          <a:p>
            <a:pPr indent="-342900" lvl="0" marL="457200" rtl="0" algn="l">
              <a:lnSpc>
                <a:spcPct val="115000"/>
              </a:lnSpc>
              <a:spcBef>
                <a:spcPts val="0"/>
              </a:spcBef>
              <a:spcAft>
                <a:spcPts val="0"/>
              </a:spcAft>
              <a:buClr>
                <a:schemeClr val="lt1"/>
              </a:buClr>
              <a:buSzPts val="1800"/>
              <a:buChar char="●"/>
            </a:pPr>
            <a:r>
              <a:rPr lang="en">
                <a:solidFill>
                  <a:schemeClr val="lt1"/>
                </a:solidFill>
                <a:latin typeface="Arial"/>
                <a:ea typeface="Arial"/>
                <a:cs typeface="Arial"/>
                <a:sym typeface="Arial"/>
              </a:rPr>
              <a:t>People Affected in Numbers (deaths and </a:t>
            </a:r>
            <a:r>
              <a:rPr lang="en">
                <a:solidFill>
                  <a:schemeClr val="lt1"/>
                </a:solidFill>
                <a:latin typeface="Arial"/>
                <a:ea typeface="Arial"/>
                <a:cs typeface="Arial"/>
                <a:sym typeface="Arial"/>
              </a:rPr>
              <a:t>injuries</a:t>
            </a:r>
            <a:r>
              <a:rPr lang="en">
                <a:solidFill>
                  <a:schemeClr val="lt1"/>
                </a:solidFill>
                <a:latin typeface="Arial"/>
                <a:ea typeface="Arial"/>
                <a:cs typeface="Arial"/>
                <a:sym typeface="Arial"/>
              </a:rPr>
              <a:t>)</a:t>
            </a:r>
            <a:endParaRPr>
              <a:solidFill>
                <a:schemeClr val="lt1"/>
              </a:solidFill>
            </a:endParaRPr>
          </a:p>
        </p:txBody>
      </p:sp>
      <p:pic>
        <p:nvPicPr>
          <p:cNvPr id="128" name="Google Shape;128;p3"/>
          <p:cNvPicPr preferRelativeResize="0"/>
          <p:nvPr/>
        </p:nvPicPr>
        <p:blipFill rotWithShape="1">
          <a:blip r:embed="rId5">
            <a:alphaModFix/>
          </a:blip>
          <a:srcRect b="0" l="0" r="0" t="0"/>
          <a:stretch/>
        </p:blipFill>
        <p:spPr>
          <a:xfrm>
            <a:off x="3206667" y="73075"/>
            <a:ext cx="1184500" cy="922725"/>
          </a:xfrm>
          <a:prstGeom prst="rect">
            <a:avLst/>
          </a:prstGeom>
          <a:noFill/>
          <a:ln>
            <a:noFill/>
          </a:ln>
        </p:spPr>
      </p:pic>
      <p:pic>
        <p:nvPicPr>
          <p:cNvPr id="129" name="Google Shape;129;p3"/>
          <p:cNvPicPr preferRelativeResize="0"/>
          <p:nvPr/>
        </p:nvPicPr>
        <p:blipFill rotWithShape="1">
          <a:blip r:embed="rId6">
            <a:alphaModFix/>
          </a:blip>
          <a:srcRect b="0" l="0" r="0" t="0"/>
          <a:stretch/>
        </p:blipFill>
        <p:spPr>
          <a:xfrm>
            <a:off x="8154623" y="4218475"/>
            <a:ext cx="1003925" cy="998100"/>
          </a:xfrm>
          <a:prstGeom prst="rect">
            <a:avLst/>
          </a:prstGeom>
          <a:noFill/>
          <a:ln>
            <a:noFill/>
          </a:ln>
        </p:spPr>
      </p:pic>
      <p:sp>
        <p:nvSpPr>
          <p:cNvPr id="130" name="Google Shape;130;p3"/>
          <p:cNvSpPr txBox="1"/>
          <p:nvPr/>
        </p:nvSpPr>
        <p:spPr>
          <a:xfrm>
            <a:off x="5782200" y="858550"/>
            <a:ext cx="3361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184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rotecting healthcare and human rights organizations from cyberattacks -  Microsoft On the Issues" id="135" name="Google Shape;135;p4"/>
          <p:cNvPicPr preferRelativeResize="0"/>
          <p:nvPr/>
        </p:nvPicPr>
        <p:blipFill rotWithShape="1">
          <a:blip r:embed="rId3">
            <a:alphaModFix/>
          </a:blip>
          <a:srcRect b="0" l="0" r="21786" t="-221"/>
          <a:stretch/>
        </p:blipFill>
        <p:spPr>
          <a:xfrm>
            <a:off x="2675822" y="0"/>
            <a:ext cx="6468178" cy="5515252"/>
          </a:xfrm>
          <a:prstGeom prst="rect">
            <a:avLst/>
          </a:prstGeom>
          <a:noFill/>
          <a:ln>
            <a:noFill/>
          </a:ln>
        </p:spPr>
      </p:pic>
      <p:pic>
        <p:nvPicPr>
          <p:cNvPr id="136" name="Google Shape;136;p4"/>
          <p:cNvPicPr preferRelativeResize="0"/>
          <p:nvPr/>
        </p:nvPicPr>
        <p:blipFill rotWithShape="1">
          <a:blip r:embed="rId4">
            <a:alphaModFix/>
          </a:blip>
          <a:srcRect b="9" l="0" r="0" t="18"/>
          <a:stretch/>
        </p:blipFill>
        <p:spPr>
          <a:xfrm>
            <a:off x="0" y="0"/>
            <a:ext cx="6785810" cy="5154930"/>
          </a:xfrm>
          <a:prstGeom prst="rect">
            <a:avLst/>
          </a:prstGeom>
          <a:noFill/>
          <a:ln>
            <a:noFill/>
          </a:ln>
        </p:spPr>
      </p:pic>
      <p:sp>
        <p:nvSpPr>
          <p:cNvPr id="137" name="Google Shape;137;p4"/>
          <p:cNvSpPr txBox="1"/>
          <p:nvPr>
            <p:ph type="title"/>
          </p:nvPr>
        </p:nvSpPr>
        <p:spPr>
          <a:xfrm>
            <a:off x="75275" y="2041800"/>
            <a:ext cx="4563600" cy="578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15000"/>
              </a:lnSpc>
              <a:spcBef>
                <a:spcPts val="0"/>
              </a:spcBef>
              <a:spcAft>
                <a:spcPts val="1200"/>
              </a:spcAft>
              <a:buClr>
                <a:srgbClr val="000000"/>
              </a:buClr>
              <a:buSzPts val="523"/>
              <a:buFont typeface="Arial"/>
              <a:buNone/>
            </a:pPr>
            <a:r>
              <a:rPr b="1" i="0" lang="en" sz="3600" u="none" strike="noStrike">
                <a:solidFill>
                  <a:srgbClr val="002060"/>
                </a:solidFill>
                <a:latin typeface="Poppins"/>
                <a:ea typeface="Poppins"/>
                <a:cs typeface="Poppins"/>
                <a:sym typeface="Poppins"/>
              </a:rPr>
              <a:t>Target Audiences</a:t>
            </a:r>
            <a:endParaRPr b="1" sz="4000">
              <a:solidFill>
                <a:srgbClr val="002060"/>
              </a:solidFill>
              <a:latin typeface="Poppins"/>
              <a:ea typeface="Poppins"/>
              <a:cs typeface="Poppins"/>
              <a:sym typeface="Poppins"/>
            </a:endParaRPr>
          </a:p>
        </p:txBody>
      </p:sp>
      <p:sp>
        <p:nvSpPr>
          <p:cNvPr id="138" name="Google Shape;138;p4"/>
          <p:cNvSpPr txBox="1"/>
          <p:nvPr>
            <p:ph idx="4294967295" type="body"/>
          </p:nvPr>
        </p:nvSpPr>
        <p:spPr>
          <a:xfrm>
            <a:off x="265500" y="2715475"/>
            <a:ext cx="4941300" cy="18729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rgbClr val="00184F"/>
              </a:buClr>
              <a:buSzPts val="1500"/>
              <a:buChar char="●"/>
            </a:pPr>
            <a:r>
              <a:rPr lang="en" sz="1500"/>
              <a:t>The Healthcare Workers</a:t>
            </a:r>
            <a:endParaRPr/>
          </a:p>
          <a:p>
            <a:pPr indent="-323850" lvl="0" marL="457200" rtl="0" algn="l">
              <a:spcBef>
                <a:spcPts val="0"/>
              </a:spcBef>
              <a:spcAft>
                <a:spcPts val="0"/>
              </a:spcAft>
              <a:buSzPts val="1500"/>
              <a:buChar char="●"/>
            </a:pPr>
            <a:r>
              <a:rPr lang="en" sz="1500"/>
              <a:t>People in war-affected areas</a:t>
            </a:r>
            <a:endParaRPr sz="1500"/>
          </a:p>
          <a:p>
            <a:pPr indent="-323850" lvl="0" marL="457200" rtl="0" algn="l">
              <a:lnSpc>
                <a:spcPct val="115000"/>
              </a:lnSpc>
              <a:spcBef>
                <a:spcPts val="0"/>
              </a:spcBef>
              <a:spcAft>
                <a:spcPts val="0"/>
              </a:spcAft>
              <a:buClr>
                <a:srgbClr val="00184F"/>
              </a:buClr>
              <a:buSzPts val="1500"/>
              <a:buChar char="●"/>
            </a:pPr>
            <a:r>
              <a:rPr lang="en" sz="1500"/>
              <a:t>Peace and war Researchers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c083591093_3_6"/>
          <p:cNvPicPr preferRelativeResize="0"/>
          <p:nvPr/>
        </p:nvPicPr>
        <p:blipFill rotWithShape="1">
          <a:blip r:embed="rId3">
            <a:alphaModFix/>
          </a:blip>
          <a:srcRect b="0" l="0" r="49763" t="0"/>
          <a:stretch/>
        </p:blipFill>
        <p:spPr>
          <a:xfrm>
            <a:off x="0" y="0"/>
            <a:ext cx="9143999" cy="5272025"/>
          </a:xfrm>
          <a:prstGeom prst="rect">
            <a:avLst/>
          </a:prstGeom>
          <a:noFill/>
          <a:ln>
            <a:noFill/>
          </a:ln>
        </p:spPr>
      </p:pic>
      <p:pic>
        <p:nvPicPr>
          <p:cNvPr id="144" name="Google Shape;144;g2c083591093_3_6"/>
          <p:cNvPicPr preferRelativeResize="0"/>
          <p:nvPr/>
        </p:nvPicPr>
        <p:blipFill rotWithShape="1">
          <a:blip r:embed="rId4">
            <a:alphaModFix/>
          </a:blip>
          <a:srcRect b="0" l="0" r="0" t="0"/>
          <a:stretch/>
        </p:blipFill>
        <p:spPr>
          <a:xfrm>
            <a:off x="3206667" y="73075"/>
            <a:ext cx="1184500" cy="922725"/>
          </a:xfrm>
          <a:prstGeom prst="rect">
            <a:avLst/>
          </a:prstGeom>
          <a:noFill/>
          <a:ln>
            <a:noFill/>
          </a:ln>
        </p:spPr>
      </p:pic>
      <p:pic>
        <p:nvPicPr>
          <p:cNvPr id="145" name="Google Shape;145;g2c083591093_3_6"/>
          <p:cNvPicPr preferRelativeResize="0"/>
          <p:nvPr/>
        </p:nvPicPr>
        <p:blipFill rotWithShape="1">
          <a:blip r:embed="rId5">
            <a:alphaModFix/>
          </a:blip>
          <a:srcRect b="0" l="0" r="0" t="0"/>
          <a:stretch/>
        </p:blipFill>
        <p:spPr>
          <a:xfrm>
            <a:off x="8154623" y="4218475"/>
            <a:ext cx="1003925" cy="998100"/>
          </a:xfrm>
          <a:prstGeom prst="rect">
            <a:avLst/>
          </a:prstGeom>
          <a:noFill/>
          <a:ln>
            <a:noFill/>
          </a:ln>
        </p:spPr>
      </p:pic>
      <p:pic>
        <p:nvPicPr>
          <p:cNvPr id="146" name="Google Shape;146;g2c083591093_3_6"/>
          <p:cNvPicPr preferRelativeResize="0"/>
          <p:nvPr/>
        </p:nvPicPr>
        <p:blipFill>
          <a:blip r:embed="rId6">
            <a:alphaModFix/>
          </a:blip>
          <a:stretch>
            <a:fillRect/>
          </a:stretch>
        </p:blipFill>
        <p:spPr>
          <a:xfrm>
            <a:off x="0" y="3063200"/>
            <a:ext cx="4571999" cy="2156500"/>
          </a:xfrm>
          <a:prstGeom prst="rect">
            <a:avLst/>
          </a:prstGeom>
          <a:noFill/>
          <a:ln cap="flat" cmpd="sng" w="9525">
            <a:solidFill>
              <a:srgbClr val="FF8300"/>
            </a:solidFill>
            <a:prstDash val="solid"/>
            <a:round/>
            <a:headEnd len="sm" w="sm" type="none"/>
            <a:tailEnd len="sm" w="sm" type="none"/>
          </a:ln>
        </p:spPr>
      </p:pic>
      <p:sp>
        <p:nvSpPr>
          <p:cNvPr id="147" name="Google Shape;147;g2c083591093_3_6"/>
          <p:cNvSpPr txBox="1"/>
          <p:nvPr>
            <p:ph type="title"/>
          </p:nvPr>
        </p:nvSpPr>
        <p:spPr>
          <a:xfrm>
            <a:off x="68575" y="95688"/>
            <a:ext cx="4209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00">
                <a:solidFill>
                  <a:srgbClr val="00C4C4"/>
                </a:solidFill>
              </a:rPr>
              <a:t>Analysis / Findings</a:t>
            </a:r>
            <a:endParaRPr sz="1800">
              <a:solidFill>
                <a:srgbClr val="00C4C4"/>
              </a:solidFill>
            </a:endParaRPr>
          </a:p>
        </p:txBody>
      </p:sp>
      <p:pic>
        <p:nvPicPr>
          <p:cNvPr id="148" name="Google Shape;148;g2c083591093_3_6"/>
          <p:cNvPicPr preferRelativeResize="0"/>
          <p:nvPr/>
        </p:nvPicPr>
        <p:blipFill>
          <a:blip r:embed="rId7">
            <a:alphaModFix/>
          </a:blip>
          <a:stretch>
            <a:fillRect/>
          </a:stretch>
        </p:blipFill>
        <p:spPr>
          <a:xfrm>
            <a:off x="4637750" y="3063200"/>
            <a:ext cx="4506249" cy="2156500"/>
          </a:xfrm>
          <a:prstGeom prst="rect">
            <a:avLst/>
          </a:prstGeom>
          <a:noFill/>
          <a:ln cap="flat" cmpd="sng" w="9525">
            <a:solidFill>
              <a:srgbClr val="FF8300"/>
            </a:solidFill>
            <a:prstDash val="solid"/>
            <a:round/>
            <a:headEnd len="sm" w="sm" type="none"/>
            <a:tailEnd len="sm" w="sm" type="none"/>
          </a:ln>
        </p:spPr>
      </p:pic>
      <p:sp>
        <p:nvSpPr>
          <p:cNvPr id="149" name="Google Shape;149;g2c083591093_3_6"/>
          <p:cNvSpPr/>
          <p:nvPr/>
        </p:nvSpPr>
        <p:spPr>
          <a:xfrm>
            <a:off x="2956800" y="1629700"/>
            <a:ext cx="750300" cy="7242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c083591093_3_6"/>
          <p:cNvSpPr txBox="1"/>
          <p:nvPr/>
        </p:nvSpPr>
        <p:spPr>
          <a:xfrm>
            <a:off x="3164875" y="1785150"/>
            <a:ext cx="694500" cy="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chemeClr val="lt1"/>
                </a:solidFill>
                <a:latin typeface="Poppins"/>
                <a:ea typeface="Poppins"/>
                <a:cs typeface="Poppins"/>
                <a:sym typeface="Poppins"/>
              </a:rPr>
              <a:t>21</a:t>
            </a:r>
            <a:endParaRPr b="1" i="0" sz="1700" u="none" cap="none" strike="noStrike">
              <a:solidFill>
                <a:schemeClr val="lt1"/>
              </a:solidFill>
              <a:latin typeface="Poppins"/>
              <a:ea typeface="Poppins"/>
              <a:cs typeface="Poppins"/>
              <a:sym typeface="Poppins"/>
            </a:endParaRPr>
          </a:p>
        </p:txBody>
      </p:sp>
      <p:sp>
        <p:nvSpPr>
          <p:cNvPr id="151" name="Google Shape;151;g2c083591093_3_6"/>
          <p:cNvSpPr txBox="1"/>
          <p:nvPr>
            <p:ph idx="4294967295" type="body"/>
          </p:nvPr>
        </p:nvSpPr>
        <p:spPr>
          <a:xfrm>
            <a:off x="2427600" y="1235375"/>
            <a:ext cx="1503900" cy="386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50000"/>
              </a:lnSpc>
              <a:spcBef>
                <a:spcPts val="0"/>
              </a:spcBef>
              <a:spcAft>
                <a:spcPts val="0"/>
              </a:spcAft>
              <a:buNone/>
            </a:pPr>
            <a:r>
              <a:rPr lang="en" sz="1400">
                <a:solidFill>
                  <a:schemeClr val="lt1"/>
                </a:solidFill>
              </a:rPr>
              <a:t>Countries</a:t>
            </a:r>
            <a:endParaRPr sz="1400">
              <a:solidFill>
                <a:schemeClr val="lt1"/>
              </a:solidFill>
            </a:endParaRPr>
          </a:p>
        </p:txBody>
      </p:sp>
      <p:sp>
        <p:nvSpPr>
          <p:cNvPr id="152" name="Google Shape;152;g2c083591093_3_6"/>
          <p:cNvSpPr/>
          <p:nvPr/>
        </p:nvSpPr>
        <p:spPr>
          <a:xfrm>
            <a:off x="1204200" y="1629700"/>
            <a:ext cx="750300" cy="7242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2c083591093_3_6"/>
          <p:cNvSpPr txBox="1"/>
          <p:nvPr/>
        </p:nvSpPr>
        <p:spPr>
          <a:xfrm>
            <a:off x="1259875" y="1785150"/>
            <a:ext cx="694500" cy="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chemeClr val="lt1"/>
                </a:solidFill>
                <a:latin typeface="Poppins"/>
                <a:ea typeface="Poppins"/>
                <a:cs typeface="Poppins"/>
                <a:sym typeface="Poppins"/>
              </a:rPr>
              <a:t>6277</a:t>
            </a:r>
            <a:endParaRPr b="1" i="0" sz="1700" u="none" cap="none" strike="noStrike">
              <a:solidFill>
                <a:schemeClr val="lt1"/>
              </a:solidFill>
              <a:latin typeface="Poppins"/>
              <a:ea typeface="Poppins"/>
              <a:cs typeface="Poppins"/>
              <a:sym typeface="Poppins"/>
            </a:endParaRPr>
          </a:p>
        </p:txBody>
      </p:sp>
      <p:sp>
        <p:nvSpPr>
          <p:cNvPr id="154" name="Google Shape;154;g2c083591093_3_6"/>
          <p:cNvSpPr txBox="1"/>
          <p:nvPr>
            <p:ph idx="4294967295" type="body"/>
          </p:nvPr>
        </p:nvSpPr>
        <p:spPr>
          <a:xfrm>
            <a:off x="675000" y="1235375"/>
            <a:ext cx="1503900" cy="386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50000"/>
              </a:lnSpc>
              <a:spcBef>
                <a:spcPts val="0"/>
              </a:spcBef>
              <a:spcAft>
                <a:spcPts val="0"/>
              </a:spcAft>
              <a:buNone/>
            </a:pPr>
            <a:r>
              <a:rPr lang="en" sz="1400">
                <a:solidFill>
                  <a:schemeClr val="lt1"/>
                </a:solidFill>
              </a:rPr>
              <a:t>Attacks</a:t>
            </a:r>
            <a:endParaRPr sz="1400">
              <a:solidFill>
                <a:schemeClr val="lt1"/>
              </a:solidFill>
            </a:endParaRPr>
          </a:p>
        </p:txBody>
      </p:sp>
      <p:sp>
        <p:nvSpPr>
          <p:cNvPr id="155" name="Google Shape;155;g2c083591093_3_6"/>
          <p:cNvSpPr/>
          <p:nvPr/>
        </p:nvSpPr>
        <p:spPr>
          <a:xfrm>
            <a:off x="4785600" y="1629700"/>
            <a:ext cx="750300" cy="7242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c083591093_3_6"/>
          <p:cNvSpPr txBox="1"/>
          <p:nvPr/>
        </p:nvSpPr>
        <p:spPr>
          <a:xfrm>
            <a:off x="4841275" y="1785150"/>
            <a:ext cx="694500" cy="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chemeClr val="lt1"/>
                </a:solidFill>
                <a:latin typeface="Poppins"/>
                <a:ea typeface="Poppins"/>
                <a:cs typeface="Poppins"/>
                <a:sym typeface="Poppins"/>
              </a:rPr>
              <a:t>4056</a:t>
            </a:r>
            <a:endParaRPr b="1" i="0" sz="1700" u="none" cap="none" strike="noStrike">
              <a:solidFill>
                <a:schemeClr val="lt1"/>
              </a:solidFill>
              <a:latin typeface="Poppins"/>
              <a:ea typeface="Poppins"/>
              <a:cs typeface="Poppins"/>
              <a:sym typeface="Poppins"/>
            </a:endParaRPr>
          </a:p>
        </p:txBody>
      </p:sp>
      <p:sp>
        <p:nvSpPr>
          <p:cNvPr id="157" name="Google Shape;157;g2c083591093_3_6"/>
          <p:cNvSpPr txBox="1"/>
          <p:nvPr>
            <p:ph idx="4294967295" type="body"/>
          </p:nvPr>
        </p:nvSpPr>
        <p:spPr>
          <a:xfrm>
            <a:off x="4256400" y="1235375"/>
            <a:ext cx="1503900" cy="386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50000"/>
              </a:lnSpc>
              <a:spcBef>
                <a:spcPts val="0"/>
              </a:spcBef>
              <a:spcAft>
                <a:spcPts val="0"/>
              </a:spcAft>
              <a:buNone/>
            </a:pPr>
            <a:r>
              <a:rPr lang="en" sz="1400">
                <a:solidFill>
                  <a:schemeClr val="lt1"/>
                </a:solidFill>
              </a:rPr>
              <a:t>Injured</a:t>
            </a:r>
            <a:endParaRPr sz="1400">
              <a:solidFill>
                <a:schemeClr val="lt1"/>
              </a:solidFill>
            </a:endParaRPr>
          </a:p>
        </p:txBody>
      </p:sp>
      <p:sp>
        <p:nvSpPr>
          <p:cNvPr id="158" name="Google Shape;158;g2c083591093_3_6"/>
          <p:cNvSpPr/>
          <p:nvPr/>
        </p:nvSpPr>
        <p:spPr>
          <a:xfrm>
            <a:off x="6538200" y="1629700"/>
            <a:ext cx="750300" cy="724200"/>
          </a:xfrm>
          <a:prstGeom prst="ellipse">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c083591093_3_6"/>
          <p:cNvSpPr txBox="1"/>
          <p:nvPr/>
        </p:nvSpPr>
        <p:spPr>
          <a:xfrm>
            <a:off x="6593875" y="1785150"/>
            <a:ext cx="694500" cy="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chemeClr val="lt1"/>
                </a:solidFill>
                <a:latin typeface="Poppins"/>
                <a:ea typeface="Poppins"/>
                <a:cs typeface="Poppins"/>
                <a:sym typeface="Poppins"/>
              </a:rPr>
              <a:t>1902</a:t>
            </a:r>
            <a:endParaRPr b="1" i="0" sz="1700" u="none" cap="none" strike="noStrike">
              <a:solidFill>
                <a:schemeClr val="lt1"/>
              </a:solidFill>
              <a:latin typeface="Poppins"/>
              <a:ea typeface="Poppins"/>
              <a:cs typeface="Poppins"/>
              <a:sym typeface="Poppins"/>
            </a:endParaRPr>
          </a:p>
        </p:txBody>
      </p:sp>
      <p:sp>
        <p:nvSpPr>
          <p:cNvPr id="160" name="Google Shape;160;g2c083591093_3_6"/>
          <p:cNvSpPr txBox="1"/>
          <p:nvPr>
            <p:ph idx="4294967295" type="body"/>
          </p:nvPr>
        </p:nvSpPr>
        <p:spPr>
          <a:xfrm>
            <a:off x="6085200" y="1235375"/>
            <a:ext cx="1503900" cy="386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50000"/>
              </a:lnSpc>
              <a:spcBef>
                <a:spcPts val="0"/>
              </a:spcBef>
              <a:spcAft>
                <a:spcPts val="0"/>
              </a:spcAft>
              <a:buNone/>
            </a:pPr>
            <a:r>
              <a:rPr lang="en" sz="1400">
                <a:solidFill>
                  <a:schemeClr val="lt1"/>
                </a:solidFill>
              </a:rPr>
              <a:t>Death</a:t>
            </a:r>
            <a:endParaRPr sz="1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2c083591093_3_37"/>
          <p:cNvPicPr preferRelativeResize="0"/>
          <p:nvPr/>
        </p:nvPicPr>
        <p:blipFill rotWithShape="1">
          <a:blip r:embed="rId3">
            <a:alphaModFix/>
          </a:blip>
          <a:srcRect b="0" l="0" r="0" t="0"/>
          <a:stretch/>
        </p:blipFill>
        <p:spPr>
          <a:xfrm>
            <a:off x="3206667" y="73075"/>
            <a:ext cx="1184500" cy="922725"/>
          </a:xfrm>
          <a:prstGeom prst="rect">
            <a:avLst/>
          </a:prstGeom>
          <a:noFill/>
          <a:ln>
            <a:noFill/>
          </a:ln>
        </p:spPr>
      </p:pic>
      <p:pic>
        <p:nvPicPr>
          <p:cNvPr id="166" name="Google Shape;166;g2c083591093_3_37"/>
          <p:cNvPicPr preferRelativeResize="0"/>
          <p:nvPr/>
        </p:nvPicPr>
        <p:blipFill rotWithShape="1">
          <a:blip r:embed="rId4">
            <a:alphaModFix/>
          </a:blip>
          <a:srcRect b="0" l="0" r="0" t="0"/>
          <a:stretch/>
        </p:blipFill>
        <p:spPr>
          <a:xfrm>
            <a:off x="8154623" y="4218475"/>
            <a:ext cx="1003925" cy="998100"/>
          </a:xfrm>
          <a:prstGeom prst="rect">
            <a:avLst/>
          </a:prstGeom>
          <a:noFill/>
          <a:ln>
            <a:noFill/>
          </a:ln>
        </p:spPr>
      </p:pic>
      <p:pic>
        <p:nvPicPr>
          <p:cNvPr id="167" name="Google Shape;167;g2c083591093_3_37"/>
          <p:cNvPicPr preferRelativeResize="0"/>
          <p:nvPr/>
        </p:nvPicPr>
        <p:blipFill rotWithShape="1">
          <a:blip r:embed="rId5">
            <a:alphaModFix/>
          </a:blip>
          <a:srcRect b="0" l="0" r="49153" t="0"/>
          <a:stretch/>
        </p:blipFill>
        <p:spPr>
          <a:xfrm>
            <a:off x="0" y="0"/>
            <a:ext cx="9067800" cy="5272025"/>
          </a:xfrm>
          <a:prstGeom prst="rect">
            <a:avLst/>
          </a:prstGeom>
          <a:noFill/>
          <a:ln>
            <a:noFill/>
          </a:ln>
        </p:spPr>
      </p:pic>
      <p:sp>
        <p:nvSpPr>
          <p:cNvPr id="168" name="Google Shape;168;g2c083591093_3_37"/>
          <p:cNvSpPr txBox="1"/>
          <p:nvPr>
            <p:ph type="title"/>
          </p:nvPr>
        </p:nvSpPr>
        <p:spPr>
          <a:xfrm>
            <a:off x="68575" y="95688"/>
            <a:ext cx="4209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00">
                <a:solidFill>
                  <a:srgbClr val="00C4C4"/>
                </a:solidFill>
              </a:rPr>
              <a:t>Analysis / Findings</a:t>
            </a:r>
            <a:endParaRPr sz="1800">
              <a:solidFill>
                <a:srgbClr val="00C4C4"/>
              </a:solidFill>
            </a:endParaRPr>
          </a:p>
        </p:txBody>
      </p:sp>
      <p:pic>
        <p:nvPicPr>
          <p:cNvPr id="169" name="Google Shape;169;g2c083591093_3_37"/>
          <p:cNvPicPr preferRelativeResize="0"/>
          <p:nvPr/>
        </p:nvPicPr>
        <p:blipFill>
          <a:blip r:embed="rId6">
            <a:alphaModFix/>
          </a:blip>
          <a:stretch>
            <a:fillRect/>
          </a:stretch>
        </p:blipFill>
        <p:spPr>
          <a:xfrm>
            <a:off x="4637750" y="3003700"/>
            <a:ext cx="4430049" cy="2215850"/>
          </a:xfrm>
          <a:prstGeom prst="rect">
            <a:avLst/>
          </a:prstGeom>
          <a:noFill/>
          <a:ln cap="flat" cmpd="sng" w="9525">
            <a:solidFill>
              <a:srgbClr val="FF8300"/>
            </a:solidFill>
            <a:prstDash val="solid"/>
            <a:round/>
            <a:headEnd len="sm" w="sm" type="none"/>
            <a:tailEnd len="sm" w="sm" type="none"/>
          </a:ln>
        </p:spPr>
      </p:pic>
      <p:pic>
        <p:nvPicPr>
          <p:cNvPr id="170" name="Google Shape;170;g2c083591093_3_37"/>
          <p:cNvPicPr preferRelativeResize="0"/>
          <p:nvPr/>
        </p:nvPicPr>
        <p:blipFill>
          <a:blip r:embed="rId7">
            <a:alphaModFix/>
          </a:blip>
          <a:stretch>
            <a:fillRect/>
          </a:stretch>
        </p:blipFill>
        <p:spPr>
          <a:xfrm>
            <a:off x="0" y="2993300"/>
            <a:ext cx="4572001" cy="2215850"/>
          </a:xfrm>
          <a:prstGeom prst="rect">
            <a:avLst/>
          </a:prstGeom>
          <a:noFill/>
          <a:ln cap="flat" cmpd="sng" w="9525">
            <a:solidFill>
              <a:srgbClr val="FF8300"/>
            </a:solidFill>
            <a:prstDash val="solid"/>
            <a:round/>
            <a:headEnd len="sm" w="sm" type="none"/>
            <a:tailEnd len="sm" w="sm" type="none"/>
          </a:ln>
        </p:spPr>
      </p:pic>
      <p:sp>
        <p:nvSpPr>
          <p:cNvPr id="171" name="Google Shape;171;g2c083591093_3_37"/>
          <p:cNvSpPr txBox="1"/>
          <p:nvPr/>
        </p:nvSpPr>
        <p:spPr>
          <a:xfrm>
            <a:off x="140475" y="12599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Poppins ExtraLight"/>
                <a:ea typeface="Poppins ExtraLight"/>
                <a:cs typeface="Poppins ExtraLight"/>
                <a:sym typeface="Poppins ExtraLight"/>
              </a:rPr>
              <a:t>Casualties to attacks ratio</a:t>
            </a:r>
            <a:endParaRPr>
              <a:latin typeface="Poppins ExtraLight"/>
              <a:ea typeface="Poppins ExtraLight"/>
              <a:cs typeface="Poppins ExtraLight"/>
              <a:sym typeface="Poppins ExtraLight"/>
            </a:endParaRPr>
          </a:p>
        </p:txBody>
      </p:sp>
      <p:sp>
        <p:nvSpPr>
          <p:cNvPr id="172" name="Google Shape;172;g2c083591093_3_37"/>
          <p:cNvSpPr txBox="1"/>
          <p:nvPr>
            <p:ph idx="4294967295" type="body"/>
          </p:nvPr>
        </p:nvSpPr>
        <p:spPr>
          <a:xfrm>
            <a:off x="1411275" y="1609350"/>
            <a:ext cx="2069400" cy="922800"/>
          </a:xfrm>
          <a:prstGeom prst="rect">
            <a:avLst/>
          </a:prstGeom>
          <a:noFill/>
          <a:ln>
            <a:noFill/>
          </a:ln>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lt1"/>
              </a:buClr>
              <a:buSzPts val="1200"/>
              <a:buChar char="●"/>
            </a:pPr>
            <a:r>
              <a:rPr lang="en" sz="1200">
                <a:solidFill>
                  <a:schemeClr val="lt1"/>
                </a:solidFill>
              </a:rPr>
              <a:t>Syria: 1.9</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Palestine: 1.4</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n" sz="1200">
                <a:solidFill>
                  <a:schemeClr val="lt1"/>
                </a:solidFill>
              </a:rPr>
              <a:t>Afghanistan: 1.2</a:t>
            </a:r>
            <a:endParaRPr sz="1200">
              <a:solidFill>
                <a:schemeClr val="lt1"/>
              </a:solidFill>
            </a:endParaRPr>
          </a:p>
        </p:txBody>
      </p:sp>
      <p:sp>
        <p:nvSpPr>
          <p:cNvPr id="173" name="Google Shape;173;g2c083591093_3_37"/>
          <p:cNvSpPr txBox="1"/>
          <p:nvPr/>
        </p:nvSpPr>
        <p:spPr>
          <a:xfrm>
            <a:off x="140475" y="517925"/>
            <a:ext cx="4611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rPr>
              <a:t>More attacks do not mean more casualties !!!</a:t>
            </a:r>
            <a:endParaRPr b="1" sz="1600">
              <a:solidFill>
                <a:schemeClr val="lt1"/>
              </a:solidFill>
            </a:endParaRPr>
          </a:p>
        </p:txBody>
      </p:sp>
      <p:sp>
        <p:nvSpPr>
          <p:cNvPr id="174" name="Google Shape;174;g2c083591093_3_37"/>
          <p:cNvSpPr txBox="1"/>
          <p:nvPr>
            <p:ph idx="4294967295" type="body"/>
          </p:nvPr>
        </p:nvSpPr>
        <p:spPr>
          <a:xfrm>
            <a:off x="3830575" y="1723575"/>
            <a:ext cx="2687100" cy="922800"/>
          </a:xfrm>
          <a:prstGeom prst="rect">
            <a:avLst/>
          </a:prstGeom>
          <a:noFill/>
          <a:ln>
            <a:noFill/>
          </a:ln>
        </p:spPr>
        <p:txBody>
          <a:bodyPr anchorCtr="0" anchor="t" bIns="91425" lIns="91425" spcFirstLastPara="1" rIns="91425" wrap="square" tIns="91425">
            <a:normAutofit fontScale="92500"/>
          </a:bodyPr>
          <a:lstStyle/>
          <a:p>
            <a:pPr indent="-299085" lvl="0" marL="457200" rtl="0" algn="l">
              <a:lnSpc>
                <a:spcPct val="150000"/>
              </a:lnSpc>
              <a:spcBef>
                <a:spcPts val="0"/>
              </a:spcBef>
              <a:spcAft>
                <a:spcPts val="0"/>
              </a:spcAft>
              <a:buClr>
                <a:schemeClr val="lt1"/>
              </a:buClr>
              <a:buSzPct val="100000"/>
              <a:buChar char="●"/>
            </a:pPr>
            <a:r>
              <a:rPr lang="en" sz="1200">
                <a:solidFill>
                  <a:schemeClr val="lt1"/>
                </a:solidFill>
              </a:rPr>
              <a:t>Haiti</a:t>
            </a:r>
            <a:r>
              <a:rPr lang="en" sz="1200">
                <a:solidFill>
                  <a:schemeClr val="lt1"/>
                </a:solidFill>
              </a:rPr>
              <a:t>: 0.14</a:t>
            </a:r>
            <a:endParaRPr sz="1200">
              <a:solidFill>
                <a:schemeClr val="lt1"/>
              </a:solidFill>
            </a:endParaRPr>
          </a:p>
          <a:p>
            <a:pPr indent="-299085" lvl="0" marL="457200" rtl="0" algn="l">
              <a:lnSpc>
                <a:spcPct val="150000"/>
              </a:lnSpc>
              <a:spcBef>
                <a:spcPts val="0"/>
              </a:spcBef>
              <a:spcAft>
                <a:spcPts val="0"/>
              </a:spcAft>
              <a:buClr>
                <a:schemeClr val="lt1"/>
              </a:buClr>
              <a:buSzPct val="100000"/>
              <a:buChar char="●"/>
            </a:pPr>
            <a:r>
              <a:rPr lang="en" sz="1200">
                <a:solidFill>
                  <a:schemeClr val="lt1"/>
                </a:solidFill>
              </a:rPr>
              <a:t>Ukraine: 0.2</a:t>
            </a:r>
            <a:endParaRPr sz="1200">
              <a:solidFill>
                <a:schemeClr val="lt1"/>
              </a:solidFill>
            </a:endParaRPr>
          </a:p>
          <a:p>
            <a:pPr indent="-299085" lvl="0" marL="457200" rtl="0" algn="l">
              <a:lnSpc>
                <a:spcPct val="150000"/>
              </a:lnSpc>
              <a:spcBef>
                <a:spcPts val="0"/>
              </a:spcBef>
              <a:spcAft>
                <a:spcPts val="0"/>
              </a:spcAft>
              <a:buClr>
                <a:schemeClr val="lt1"/>
              </a:buClr>
              <a:buSzPct val="100000"/>
              <a:buChar char="●"/>
            </a:pPr>
            <a:r>
              <a:rPr lang="en" sz="1200">
                <a:solidFill>
                  <a:schemeClr val="lt1"/>
                </a:solidFill>
              </a:rPr>
              <a:t>Central African Republic: 0.3</a:t>
            </a:r>
            <a:endParaRPr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2c083591093_3_54"/>
          <p:cNvPicPr preferRelativeResize="0"/>
          <p:nvPr/>
        </p:nvPicPr>
        <p:blipFill rotWithShape="1">
          <a:blip r:embed="rId3">
            <a:alphaModFix/>
          </a:blip>
          <a:srcRect b="0" l="0" r="0" t="0"/>
          <a:stretch/>
        </p:blipFill>
        <p:spPr>
          <a:xfrm>
            <a:off x="7660100" y="0"/>
            <a:ext cx="1483900" cy="1352100"/>
          </a:xfrm>
          <a:prstGeom prst="rect">
            <a:avLst/>
          </a:prstGeom>
          <a:noFill/>
          <a:ln>
            <a:noFill/>
          </a:ln>
        </p:spPr>
      </p:pic>
      <p:sp>
        <p:nvSpPr>
          <p:cNvPr id="180" name="Google Shape;180;g2c083591093_3_54"/>
          <p:cNvSpPr txBox="1"/>
          <p:nvPr>
            <p:ph type="title"/>
          </p:nvPr>
        </p:nvSpPr>
        <p:spPr>
          <a:xfrm>
            <a:off x="68575" y="839200"/>
            <a:ext cx="4209000" cy="3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0" lang="en" sz="1700">
                <a:solidFill>
                  <a:srgbClr val="00C4C4"/>
                </a:solidFill>
                <a:latin typeface="Poppins Light"/>
                <a:ea typeface="Poppins Light"/>
                <a:cs typeface="Poppins Light"/>
                <a:sym typeface="Poppins Light"/>
              </a:rPr>
              <a:t>Common Attack Types:</a:t>
            </a:r>
            <a:endParaRPr b="0" sz="1700">
              <a:solidFill>
                <a:srgbClr val="00C4C4"/>
              </a:solidFill>
              <a:latin typeface="Poppins Light"/>
              <a:ea typeface="Poppins Light"/>
              <a:cs typeface="Poppins Light"/>
              <a:sym typeface="Poppins Light"/>
            </a:endParaRPr>
          </a:p>
        </p:txBody>
      </p:sp>
      <p:sp>
        <p:nvSpPr>
          <p:cNvPr id="181" name="Google Shape;181;g2c083591093_3_54"/>
          <p:cNvSpPr/>
          <p:nvPr/>
        </p:nvSpPr>
        <p:spPr>
          <a:xfrm>
            <a:off x="-44575" y="1265825"/>
            <a:ext cx="2955000" cy="31800"/>
          </a:xfrm>
          <a:prstGeom prst="rect">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c083591093_3_54"/>
          <p:cNvSpPr txBox="1"/>
          <p:nvPr>
            <p:ph type="title"/>
          </p:nvPr>
        </p:nvSpPr>
        <p:spPr>
          <a:xfrm>
            <a:off x="68575" y="95688"/>
            <a:ext cx="4209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800">
                <a:solidFill>
                  <a:srgbClr val="00C4C4"/>
                </a:solidFill>
              </a:rPr>
              <a:t>Analysis / Findings</a:t>
            </a:r>
            <a:endParaRPr sz="1800">
              <a:solidFill>
                <a:srgbClr val="00C4C4"/>
              </a:solidFill>
            </a:endParaRPr>
          </a:p>
        </p:txBody>
      </p:sp>
      <p:sp>
        <p:nvSpPr>
          <p:cNvPr id="183" name="Google Shape;183;g2c083591093_3_54"/>
          <p:cNvSpPr txBox="1"/>
          <p:nvPr/>
        </p:nvSpPr>
        <p:spPr>
          <a:xfrm>
            <a:off x="5068800" y="1608925"/>
            <a:ext cx="337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highlight>
                  <a:srgbClr val="A41F31"/>
                </a:highlight>
              </a:rPr>
              <a:t>Palestine (ratio = 1.9)</a:t>
            </a:r>
            <a:endParaRPr b="1" sz="1200">
              <a:solidFill>
                <a:schemeClr val="lt1"/>
              </a:solidFill>
              <a:highlight>
                <a:srgbClr val="A41F31"/>
              </a:highlight>
              <a:latin typeface="Poppins"/>
              <a:ea typeface="Poppins"/>
              <a:cs typeface="Poppins"/>
              <a:sym typeface="Poppins"/>
            </a:endParaRPr>
          </a:p>
          <a:p>
            <a:pPr indent="-304800" lvl="0" marL="457200" rtl="0" algn="l">
              <a:lnSpc>
                <a:spcPct val="150000"/>
              </a:lnSpc>
              <a:spcBef>
                <a:spcPts val="0"/>
              </a:spcBef>
              <a:spcAft>
                <a:spcPts val="0"/>
              </a:spcAft>
              <a:buClr>
                <a:schemeClr val="lt1"/>
              </a:buClr>
              <a:buSzPts val="1200"/>
              <a:buFont typeface="Poppins"/>
              <a:buChar char="●"/>
            </a:pPr>
            <a:r>
              <a:rPr lang="en" sz="1200">
                <a:solidFill>
                  <a:schemeClr val="lt1"/>
                </a:solidFill>
                <a:highlight>
                  <a:srgbClr val="A41F31"/>
                </a:highlight>
                <a:latin typeface="Poppins"/>
                <a:ea typeface="Poppins"/>
                <a:cs typeface="Poppins"/>
                <a:sym typeface="Poppins"/>
              </a:rPr>
              <a:t>Violence with weapons</a:t>
            </a:r>
            <a:endParaRPr sz="1200">
              <a:solidFill>
                <a:schemeClr val="lt1"/>
              </a:solidFill>
              <a:highlight>
                <a:srgbClr val="A41F31"/>
              </a:highlight>
              <a:latin typeface="Poppins"/>
              <a:ea typeface="Poppins"/>
              <a:cs typeface="Poppins"/>
              <a:sym typeface="Poppins"/>
            </a:endParaRPr>
          </a:p>
        </p:txBody>
      </p:sp>
      <p:sp>
        <p:nvSpPr>
          <p:cNvPr id="184" name="Google Shape;184;g2c083591093_3_54"/>
          <p:cNvSpPr txBox="1"/>
          <p:nvPr/>
        </p:nvSpPr>
        <p:spPr>
          <a:xfrm>
            <a:off x="5196800" y="2401450"/>
            <a:ext cx="3371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41F31"/>
                </a:solidFill>
                <a:highlight>
                  <a:schemeClr val="lt1"/>
                </a:highlight>
              </a:rPr>
              <a:t>Haiti (ratio = 0.14)</a:t>
            </a:r>
            <a:r>
              <a:rPr b="1" lang="en">
                <a:solidFill>
                  <a:srgbClr val="A41F31"/>
                </a:solidFill>
                <a:highlight>
                  <a:schemeClr val="lt1"/>
                </a:highlight>
              </a:rPr>
              <a:t>:</a:t>
            </a:r>
            <a:endParaRPr>
              <a:solidFill>
                <a:srgbClr val="A41F31"/>
              </a:solidFill>
              <a:highlight>
                <a:schemeClr val="lt1"/>
              </a:highlight>
            </a:endParaRPr>
          </a:p>
          <a:p>
            <a:pPr indent="-304800" lvl="0" marL="457200" rtl="0" algn="l">
              <a:lnSpc>
                <a:spcPct val="150000"/>
              </a:lnSpc>
              <a:spcBef>
                <a:spcPts val="0"/>
              </a:spcBef>
              <a:spcAft>
                <a:spcPts val="0"/>
              </a:spcAft>
              <a:buClr>
                <a:srgbClr val="A41F31"/>
              </a:buClr>
              <a:buSzPts val="1200"/>
              <a:buFont typeface="Poppins"/>
              <a:buChar char="●"/>
            </a:pPr>
            <a:r>
              <a:rPr lang="en" sz="1200">
                <a:solidFill>
                  <a:srgbClr val="A41F31"/>
                </a:solidFill>
                <a:highlight>
                  <a:schemeClr val="lt1"/>
                </a:highlight>
                <a:latin typeface="Poppins"/>
                <a:ea typeface="Poppins"/>
                <a:cs typeface="Poppins"/>
                <a:sym typeface="Poppins"/>
              </a:rPr>
              <a:t>Abduction/Arrest/Detention of health personnel or patients</a:t>
            </a:r>
            <a:endParaRPr sz="1200">
              <a:solidFill>
                <a:srgbClr val="A41F31"/>
              </a:solidFill>
              <a:highlight>
                <a:schemeClr val="lt1"/>
              </a:highlight>
              <a:latin typeface="Poppins"/>
              <a:ea typeface="Poppins"/>
              <a:cs typeface="Poppins"/>
              <a:sym typeface="Poppins"/>
            </a:endParaRPr>
          </a:p>
        </p:txBody>
      </p:sp>
      <p:sp>
        <p:nvSpPr>
          <p:cNvPr id="185" name="Google Shape;185;g2c083591093_3_54"/>
          <p:cNvSpPr txBox="1"/>
          <p:nvPr>
            <p:ph idx="1" type="body"/>
          </p:nvPr>
        </p:nvSpPr>
        <p:spPr>
          <a:xfrm>
            <a:off x="289200" y="1438100"/>
            <a:ext cx="4753800" cy="34332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lnSpc>
                <a:spcPct val="150000"/>
              </a:lnSpc>
              <a:spcBef>
                <a:spcPts val="0"/>
              </a:spcBef>
              <a:spcAft>
                <a:spcPts val="0"/>
              </a:spcAft>
              <a:buSzPct val="100000"/>
              <a:buChar char="●"/>
            </a:pPr>
            <a:r>
              <a:rPr lang="en" sz="1800"/>
              <a:t>Violence with heavy weapons: 2425</a:t>
            </a:r>
            <a:endParaRPr sz="1800"/>
          </a:p>
          <a:p>
            <a:pPr indent="-308610" lvl="0" marL="457200" rtl="0" algn="l">
              <a:lnSpc>
                <a:spcPct val="150000"/>
              </a:lnSpc>
              <a:spcBef>
                <a:spcPts val="0"/>
              </a:spcBef>
              <a:spcAft>
                <a:spcPts val="0"/>
              </a:spcAft>
              <a:buSzPct val="100000"/>
              <a:buChar char="●"/>
            </a:pPr>
            <a:r>
              <a:rPr lang="en" sz="1800"/>
              <a:t>Violence with individual weapons: 1943</a:t>
            </a:r>
            <a:endParaRPr sz="1800"/>
          </a:p>
          <a:p>
            <a:pPr indent="-308610" lvl="0" marL="457200" rtl="0" algn="l">
              <a:lnSpc>
                <a:spcPct val="150000"/>
              </a:lnSpc>
              <a:spcBef>
                <a:spcPts val="0"/>
              </a:spcBef>
              <a:spcAft>
                <a:spcPts val="0"/>
              </a:spcAft>
              <a:buSzPct val="100000"/>
              <a:buChar char="●"/>
            </a:pPr>
            <a:r>
              <a:rPr lang="en" sz="1800"/>
              <a:t>Obstruction to health care delivery: 1381</a:t>
            </a:r>
            <a:endParaRPr sz="1800"/>
          </a:p>
          <a:p>
            <a:pPr indent="-308610" lvl="0" marL="457200" rtl="0" algn="l">
              <a:spcBef>
                <a:spcPts val="0"/>
              </a:spcBef>
              <a:spcAft>
                <a:spcPts val="0"/>
              </a:spcAft>
              <a:buSzPct val="100000"/>
              <a:buChar char="●"/>
            </a:pPr>
            <a:r>
              <a:rPr lang="en" sz="1800"/>
              <a:t>Psychological violence/threat of violence/intimidation: 1153</a:t>
            </a:r>
            <a:endParaRPr sz="1800"/>
          </a:p>
          <a:p>
            <a:pPr indent="-308610" lvl="0" marL="457200" rtl="0" algn="l">
              <a:lnSpc>
                <a:spcPct val="150000"/>
              </a:lnSpc>
              <a:spcBef>
                <a:spcPts val="0"/>
              </a:spcBef>
              <a:spcAft>
                <a:spcPts val="0"/>
              </a:spcAft>
              <a:buSzPct val="100000"/>
              <a:buChar char="●"/>
            </a:pPr>
            <a:r>
              <a:rPr lang="en" sz="1800"/>
              <a:t>Removal of health care assets: 687</a:t>
            </a:r>
            <a:endParaRPr sz="1800"/>
          </a:p>
          <a:p>
            <a:pPr indent="-308610" lvl="0" marL="457200" rtl="0" algn="l">
              <a:lnSpc>
                <a:spcPct val="150000"/>
              </a:lnSpc>
              <a:spcBef>
                <a:spcPts val="0"/>
              </a:spcBef>
              <a:spcAft>
                <a:spcPts val="0"/>
              </a:spcAft>
              <a:buSzPct val="100000"/>
              <a:buChar char="●"/>
            </a:pPr>
            <a:r>
              <a:rPr lang="en" sz="1800"/>
              <a:t>Armed or violent search of health care personnel: 517</a:t>
            </a:r>
            <a:endParaRPr sz="1800"/>
          </a:p>
          <a:p>
            <a:pPr indent="0" lvl="0" marL="457200" rtl="0" algn="l">
              <a:lnSpc>
                <a:spcPct val="150000"/>
              </a:lnSpc>
              <a:spcBef>
                <a:spcPts val="0"/>
              </a:spcBef>
              <a:spcAft>
                <a:spcPts val="0"/>
              </a:spcAft>
              <a:buNone/>
            </a:pPr>
            <a:r>
              <a:rPr lang="en" sz="1800"/>
              <a:t>…..</a:t>
            </a:r>
            <a:endParaRPr sz="1800"/>
          </a:p>
          <a:p>
            <a:pPr indent="0" lvl="0" marL="457200" rtl="0" algn="l">
              <a:spcBef>
                <a:spcPts val="0"/>
              </a:spcBef>
              <a:spcAft>
                <a:spcPts val="0"/>
              </a:spcAft>
              <a:buNone/>
            </a:pPr>
            <a:r>
              <a:rPr lang="en" sz="1800"/>
              <a:t>…..</a:t>
            </a:r>
            <a:endParaRPr sz="1800"/>
          </a:p>
          <a:p>
            <a:pPr indent="-308610" lvl="0" marL="457200" rtl="0" algn="l">
              <a:spcBef>
                <a:spcPts val="0"/>
              </a:spcBef>
              <a:spcAft>
                <a:spcPts val="0"/>
              </a:spcAft>
              <a:buSzPct val="100000"/>
              <a:buChar char="●"/>
            </a:pPr>
            <a:r>
              <a:rPr lang="en" sz="1800"/>
              <a:t>Setting fire: 145</a:t>
            </a:r>
            <a:endParaRPr sz="1800"/>
          </a:p>
          <a:p>
            <a:pPr indent="-308610" lvl="0" marL="457200" rtl="0" algn="l">
              <a:spcBef>
                <a:spcPts val="0"/>
              </a:spcBef>
              <a:spcAft>
                <a:spcPts val="0"/>
              </a:spcAft>
              <a:buSzPct val="100000"/>
              <a:buChar char="●"/>
            </a:pPr>
            <a:r>
              <a:rPr lang="en" sz="1800"/>
              <a:t>Sexual assault: 13</a:t>
            </a:r>
            <a:endParaRPr sz="1800"/>
          </a:p>
          <a:p>
            <a:pPr indent="0" lvl="0" marL="457200" rtl="0" algn="l">
              <a:lnSpc>
                <a:spcPct val="150000"/>
              </a:lnSpc>
              <a:spcBef>
                <a:spcPts val="0"/>
              </a:spcBef>
              <a:spcAft>
                <a:spcPts val="0"/>
              </a:spcAft>
              <a:buNone/>
            </a:pPr>
            <a:r>
              <a:t/>
            </a:r>
            <a:endParaRPr sz="1400"/>
          </a:p>
        </p:txBody>
      </p:sp>
      <p:cxnSp>
        <p:nvCxnSpPr>
          <p:cNvPr id="186" name="Google Shape;186;g2c083591093_3_54"/>
          <p:cNvCxnSpPr/>
          <p:nvPr/>
        </p:nvCxnSpPr>
        <p:spPr>
          <a:xfrm>
            <a:off x="5003475" y="1265825"/>
            <a:ext cx="0" cy="34476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g2c083591093_3_54"/>
          <p:cNvSpPr txBox="1"/>
          <p:nvPr/>
        </p:nvSpPr>
        <p:spPr>
          <a:xfrm>
            <a:off x="5003475" y="808000"/>
            <a:ext cx="2235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BFBF"/>
                </a:solidFill>
                <a:latin typeface="Poppins"/>
                <a:ea typeface="Poppins"/>
                <a:cs typeface="Poppins"/>
                <a:sym typeface="Poppins"/>
              </a:rPr>
              <a:t>Ratios tells more..</a:t>
            </a:r>
            <a:endParaRPr sz="1600">
              <a:solidFill>
                <a:srgbClr val="00BFBF"/>
              </a:solidFill>
              <a:latin typeface="Poppins"/>
              <a:ea typeface="Poppins"/>
              <a:cs typeface="Poppins"/>
              <a:sym typeface="Poppins"/>
            </a:endParaRPr>
          </a:p>
        </p:txBody>
      </p:sp>
      <p:sp>
        <p:nvSpPr>
          <p:cNvPr id="188" name="Google Shape;188;g2c083591093_3_54"/>
          <p:cNvSpPr/>
          <p:nvPr/>
        </p:nvSpPr>
        <p:spPr>
          <a:xfrm>
            <a:off x="5068788" y="1265825"/>
            <a:ext cx="2526000" cy="31800"/>
          </a:xfrm>
          <a:prstGeom prst="rect">
            <a:avLst/>
          </a:prstGeom>
          <a:solidFill>
            <a:srgbClr val="FF8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 name="Shape 192"/>
        <p:cNvGrpSpPr/>
        <p:nvPr/>
      </p:nvGrpSpPr>
      <p:grpSpPr>
        <a:xfrm>
          <a:off x="0" y="0"/>
          <a:ext cx="0" cy="0"/>
          <a:chOff x="0" y="0"/>
          <a:chExt cx="0" cy="0"/>
        </a:xfrm>
      </p:grpSpPr>
      <p:sp>
        <p:nvSpPr>
          <p:cNvPr id="193" name="Google Shape;193;g2c046c7249d_8_0"/>
          <p:cNvSpPr txBox="1"/>
          <p:nvPr>
            <p:ph type="title"/>
          </p:nvPr>
        </p:nvSpPr>
        <p:spPr>
          <a:xfrm>
            <a:off x="2040000" y="630213"/>
            <a:ext cx="55323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667"/>
              <a:buNone/>
            </a:pPr>
            <a:r>
              <a:t/>
            </a:r>
            <a:endParaRPr/>
          </a:p>
        </p:txBody>
      </p:sp>
      <p:sp>
        <p:nvSpPr>
          <p:cNvPr id="194" name="Google Shape;194;g2c046c7249d_8_0"/>
          <p:cNvSpPr txBox="1"/>
          <p:nvPr>
            <p:ph idx="1" type="body"/>
          </p:nvPr>
        </p:nvSpPr>
        <p:spPr>
          <a:xfrm>
            <a:off x="2184700" y="1388100"/>
            <a:ext cx="6647700" cy="29568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T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